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 id="2147483839" r:id="rId2"/>
  </p:sldMasterIdLst>
  <p:notesMasterIdLst>
    <p:notesMasterId r:id="rId12"/>
  </p:notesMasterIdLst>
  <p:sldIdLst>
    <p:sldId id="263" r:id="rId3"/>
    <p:sldId id="257" r:id="rId4"/>
    <p:sldId id="265" r:id="rId5"/>
    <p:sldId id="264" r:id="rId6"/>
    <p:sldId id="258" r:id="rId7"/>
    <p:sldId id="259" r:id="rId8"/>
    <p:sldId id="260" r:id="rId9"/>
    <p:sldId id="261" r:id="rId10"/>
    <p:sldId id="262" r:id="rId11"/>
  </p:sldIdLst>
  <p:sldSz cx="12192000" cy="6858000"/>
  <p:notesSz cx="6858000" cy="9144000"/>
  <p:embeddedFontLst>
    <p:embeddedFont>
      <p:font typeface="Century Gothic" panose="020B0502020202020204" pitchFamily="34" charset="0"/>
      <p:regular r:id="rId13"/>
      <p:bold r:id="rId14"/>
      <p:italic r:id="rId15"/>
      <p:boldItalic r:id="rId16"/>
    </p:embeddedFont>
    <p:embeddedFont>
      <p:font typeface="Dekko" panose="020B0604020202020204" charset="0"/>
      <p:regular r:id="rId17"/>
    </p:embeddedFont>
    <p:embeddedFont>
      <p:font typeface="Wingdings 3" panose="05040102010807070707" pitchFamily="18" charset="2"/>
      <p:regular r:id="rId18"/>
    </p:embeddedFont>
    <p:embeddedFont>
      <p:font typeface="Arial Black" panose="020B0A04020102020204" pitchFamily="34" charset="0"/>
      <p:bold r:id="rId19"/>
    </p:embeddedFont>
    <p:embeddedFont>
      <p:font typeface="Boogaloo" panose="020B0604020202020204" charset="0"/>
      <p:regular r:id="rId20"/>
    </p:embeddedFont>
    <p:embeddedFont>
      <p:font typeface="Barriecito" panose="020B0604020202020204" charset="0"/>
      <p:regular r:id="rId21"/>
    </p:embeddedFont>
    <p:embeddedFont>
      <p:font typeface="Short Stack" panose="020B0604020202020204" charset="0"/>
      <p:regular r:id="rId22"/>
    </p:embeddedFont>
    <p:embeddedFont>
      <p:font typeface="Lucida Bright" panose="02040602050505020304" pitchFamily="18" charset="0"/>
      <p:regular r:id="rId23"/>
      <p:bold r:id="rId24"/>
      <p:italic r:id="rId25"/>
      <p:boldItalic r:id="rId26"/>
    </p:embeddedFont>
    <p:embeddedFont>
      <p:font typeface="Calibri" panose="020F050202020403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33"/>
    <a:srgbClr val="76E1FE"/>
    <a:srgbClr val="41E1ED"/>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7" d="100"/>
          <a:sy n="37" d="100"/>
        </p:scale>
        <p:origin x="924" y="3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font" Target="fonts/font9.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2.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font" Target="fonts/font7.fntdata"/><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b603118bc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b603118bc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1807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5234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6fd8ccc017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6fd8ccc017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99f4f640e2_0_5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99f4f640e2_0_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6fd8ccc017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6fd8ccc017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fd8ccc017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6fd8ccc01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6fd8ccc017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6fd8ccc017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slide" Target="../slides/slide2.xml"/><Relationship Id="rId1" Type="http://schemas.openxmlformats.org/officeDocument/2006/relationships/slideMaster" Target="../slideMasters/slideMaster1.xml"/><Relationship Id="rId5" Type="http://schemas.openxmlformats.org/officeDocument/2006/relationships/slide" Target="../slides/slide8.xml"/><Relationship Id="rId4" Type="http://schemas.openxmlformats.org/officeDocument/2006/relationships/slide" Target="../slides/slide7.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9.xml"/><Relationship Id="rId5" Type="http://schemas.openxmlformats.org/officeDocument/2006/relationships/slide" Target="../slides/slide8.xml"/><Relationship Id="rId4" Type="http://schemas.openxmlformats.org/officeDocument/2006/relationships/slide" Target="../slides/slide7.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9.xml"/><Relationship Id="rId5" Type="http://schemas.openxmlformats.org/officeDocument/2006/relationships/slide" Target="../slides/slide8.xml"/><Relationship Id="rId4" Type="http://schemas.openxmlformats.org/officeDocument/2006/relationships/slide" Target="../slides/slide6.xml"/></Relationships>
</file>

<file path=ppt/slideLayouts/_rels/slideLayout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9.xml"/><Relationship Id="rId5" Type="http://schemas.openxmlformats.org/officeDocument/2006/relationships/slide" Target="../slides/slide7.xml"/><Relationship Id="rId4" Type="http://schemas.openxmlformats.org/officeDocument/2006/relationships/slide" Target="../slides/slide6.xml"/></Relationships>
</file>

<file path=ppt/slideLayouts/_rels/slideLayout6.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8.xml"/><Relationship Id="rId5" Type="http://schemas.openxmlformats.org/officeDocument/2006/relationships/slide" Target="../slides/slide7.xml"/><Relationship Id="rId4" Type="http://schemas.openxmlformats.org/officeDocument/2006/relationships/slide" Target="../slides/slide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CUSTOM">
    <p:spTree>
      <p:nvGrpSpPr>
        <p:cNvPr id="1" name="Shape 12"/>
        <p:cNvGrpSpPr/>
        <p:nvPr/>
      </p:nvGrpSpPr>
      <p:grpSpPr>
        <a:xfrm>
          <a:off x="0" y="0"/>
          <a:ext cx="0" cy="0"/>
          <a:chOff x="0" y="0"/>
          <a:chExt cx="0" cy="0"/>
        </a:xfrm>
      </p:grpSpPr>
      <p:sp>
        <p:nvSpPr>
          <p:cNvPr id="13" name="Google Shape;13;p2"/>
          <p:cNvSpPr/>
          <p:nvPr/>
        </p:nvSpPr>
        <p:spPr>
          <a:xfrm flipH="1">
            <a:off x="9911134"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flipH="1">
            <a:off x="9991724"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5" name="Google Shape;15;p2"/>
          <p:cNvSpPr/>
          <p:nvPr/>
        </p:nvSpPr>
        <p:spPr>
          <a:xfrm flipH="1">
            <a:off x="8026513"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 name="Google Shape;16;p2"/>
          <p:cNvSpPr/>
          <p:nvPr/>
        </p:nvSpPr>
        <p:spPr>
          <a:xfrm flipH="1">
            <a:off x="8105174" y="24863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 name="Google Shape;17;p2"/>
          <p:cNvSpPr/>
          <p:nvPr/>
        </p:nvSpPr>
        <p:spPr>
          <a:xfrm flipH="1">
            <a:off x="6141892"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 name="Google Shape;18;p2"/>
          <p:cNvSpPr/>
          <p:nvPr/>
        </p:nvSpPr>
        <p:spPr>
          <a:xfrm flipH="1">
            <a:off x="6228246"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 name="Google Shape;19;p2"/>
          <p:cNvSpPr/>
          <p:nvPr/>
        </p:nvSpPr>
        <p:spPr>
          <a:xfrm flipH="1">
            <a:off x="4257272"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0" name="Google Shape;20;p2"/>
          <p:cNvSpPr/>
          <p:nvPr/>
        </p:nvSpPr>
        <p:spPr>
          <a:xfrm flipH="1">
            <a:off x="4341695"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1" name="Google Shape;21;p2"/>
          <p:cNvSpPr/>
          <p:nvPr/>
        </p:nvSpPr>
        <p:spPr>
          <a:xfrm flipH="1">
            <a:off x="2372650"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2" name="Google Shape;22;p2"/>
          <p:cNvSpPr/>
          <p:nvPr/>
        </p:nvSpPr>
        <p:spPr>
          <a:xfrm flipH="1">
            <a:off x="2437497" y="24543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3" name="Google Shape;23;p2"/>
          <p:cNvSpPr/>
          <p:nvPr/>
        </p:nvSpPr>
        <p:spPr>
          <a:xfrm flipH="1">
            <a:off x="168442" y="171638"/>
            <a:ext cx="11819824" cy="6481022"/>
          </a:xfrm>
          <a:custGeom>
            <a:avLst/>
            <a:gdLst/>
            <a:ahLst/>
            <a:cxnLst/>
            <a:rect l="l" t="t" r="r" b="b"/>
            <a:pathLst>
              <a:path w="11819824" h="6481022" extrusionOk="0">
                <a:moveTo>
                  <a:pt x="11057030" y="0"/>
                </a:moveTo>
                <a:lnTo>
                  <a:pt x="10606184" y="0"/>
                </a:lnTo>
                <a:lnTo>
                  <a:pt x="10585408" y="0"/>
                </a:lnTo>
                <a:lnTo>
                  <a:pt x="10134563" y="0"/>
                </a:lnTo>
                <a:cubicBezTo>
                  <a:pt x="9968823" y="0"/>
                  <a:pt x="9834464" y="140055"/>
                  <a:pt x="9834464" y="312821"/>
                </a:cubicBezTo>
                <a:lnTo>
                  <a:pt x="9842857" y="478859"/>
                </a:lnTo>
                <a:cubicBezTo>
                  <a:pt x="9842857" y="541653"/>
                  <a:pt x="9806231" y="595530"/>
                  <a:pt x="9754033" y="618544"/>
                </a:cubicBezTo>
                <a:lnTo>
                  <a:pt x="9705003"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11486590" y="628862"/>
                </a:lnTo>
                <a:lnTo>
                  <a:pt x="11437560" y="618544"/>
                </a:lnTo>
                <a:cubicBezTo>
                  <a:pt x="11385362" y="595530"/>
                  <a:pt x="11348736" y="541653"/>
                  <a:pt x="11348736" y="478859"/>
                </a:cubicBezTo>
                <a:lnTo>
                  <a:pt x="11357128" y="312821"/>
                </a:lnTo>
                <a:cubicBezTo>
                  <a:pt x="11357128" y="140055"/>
                  <a:pt x="11222769" y="0"/>
                  <a:pt x="11057030"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4" name="Google Shape;24;p2"/>
          <p:cNvSpPr/>
          <p:nvPr/>
        </p:nvSpPr>
        <p:spPr>
          <a:xfrm flipH="1">
            <a:off x="296572" y="250245"/>
            <a:ext cx="11585816" cy="6302794"/>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D92910A-BE0E-4DFA-8EE0-B2CBFE456F37}" type="datetimeFigureOut">
              <a:rPr lang="en-GB" smtClean="0"/>
              <a:t>01/02/2024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74271624"/>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D92910A-BE0E-4DFA-8EE0-B2CBFE456F37}" type="datetimeFigureOut">
              <a:rPr lang="en-GB" smtClean="0"/>
              <a:t>01/02/2024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32618147"/>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5D92910A-BE0E-4DFA-8EE0-B2CBFE456F37}" type="datetimeFigureOut">
              <a:rPr lang="en-GB" smtClean="0"/>
              <a:t>01/02/2024</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19414"/>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D92910A-BE0E-4DFA-8EE0-B2CBFE456F37}" type="datetimeFigureOut">
              <a:rPr lang="en-GB" smtClean="0"/>
              <a:t>01/02/2024</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524569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5D92910A-BE0E-4DFA-8EE0-B2CBFE456F37}" type="datetimeFigureOut">
              <a:rPr lang="en-GB" smtClean="0"/>
              <a:t>01/02/2024</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96917415"/>
      </p:ext>
    </p:extLst>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D92910A-BE0E-4DFA-8EE0-B2CBFE456F37}" type="datetimeFigureOut">
              <a:rPr lang="en-GB" smtClean="0"/>
              <a:t>01/02/2024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72557201"/>
      </p:ext>
    </p:extLst>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0298CD5-6C1E-4009-B41F-6DF62E31D3BE}" type="datetimeFigureOut">
              <a:rPr lang="en-US" smtClean="0"/>
              <a:pPr/>
              <a:t>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86126413"/>
      </p:ext>
    </p:extLst>
  </p:cSld>
  <p:clrMapOvr>
    <a:masterClrMapping/>
  </p:clrMapOvr>
  <p:timing>
    <p:tnLst>
      <p:par>
        <p:cTn id="1" dur="indefinite" restart="never" nodeType="tmRoot"/>
      </p:par>
    </p:tnLst>
  </p:timing>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32831470"/>
      </p:ext>
    </p:extLst>
  </p:cSld>
  <p:clrMapOvr>
    <a:masterClrMapping/>
  </p:clrMapOvr>
  <p:timing>
    <p:tnLst>
      <p:par>
        <p:cTn id="1" dur="indefinite" restart="never" nodeType="tmRoot"/>
      </p:par>
    </p:tnLst>
  </p:timing>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491663088"/>
      </p:ext>
    </p:extLst>
  </p:cSld>
  <p:clrMapOvr>
    <a:masterClrMapping/>
  </p:clrMapOvr>
  <p:timing>
    <p:tnLst>
      <p:par>
        <p:cTn id="1" dur="indefinite" restart="never" nodeType="tmRoot"/>
      </p:par>
    </p:tnLst>
  </p:timing>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7250450"/>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itle and text">
  <p:cSld name="CUSTOM_5">
    <p:spTree>
      <p:nvGrpSpPr>
        <p:cNvPr id="1" name="Shape 25"/>
        <p:cNvGrpSpPr/>
        <p:nvPr/>
      </p:nvGrpSpPr>
      <p:grpSpPr>
        <a:xfrm>
          <a:off x="0" y="0"/>
          <a:ext cx="0" cy="0"/>
          <a:chOff x="0" y="0"/>
          <a:chExt cx="0" cy="0"/>
        </a:xfrm>
      </p:grpSpPr>
      <p:sp>
        <p:nvSpPr>
          <p:cNvPr id="26" name="Google Shape;26;p3"/>
          <p:cNvSpPr/>
          <p:nvPr/>
        </p:nvSpPr>
        <p:spPr>
          <a:xfrm flipH="1">
            <a:off x="9911134"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6"/>
          </a:solidFill>
          <a:ln>
            <a:noFill/>
          </a:ln>
          <a:effectLst>
            <a:outerShdw blurRad="50800" dist="254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 name="Google Shape;27;p3"/>
          <p:cNvSpPr/>
          <p:nvPr/>
        </p:nvSpPr>
        <p:spPr>
          <a:xfrm flipH="1">
            <a:off x="9991724"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28;p3"/>
          <p:cNvSpPr/>
          <p:nvPr/>
        </p:nvSpPr>
        <p:spPr>
          <a:xfrm flipH="1">
            <a:off x="8026513"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 name="Google Shape;29;p3"/>
          <p:cNvSpPr/>
          <p:nvPr/>
        </p:nvSpPr>
        <p:spPr>
          <a:xfrm flipH="1">
            <a:off x="8105174" y="24863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30;p3"/>
          <p:cNvSpPr/>
          <p:nvPr/>
        </p:nvSpPr>
        <p:spPr>
          <a:xfrm flipH="1">
            <a:off x="6141892"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254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1" name="Google Shape;31;p3"/>
          <p:cNvSpPr/>
          <p:nvPr/>
        </p:nvSpPr>
        <p:spPr>
          <a:xfrm flipH="1">
            <a:off x="6228246"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2" name="Google Shape;32;p3"/>
          <p:cNvSpPr/>
          <p:nvPr/>
        </p:nvSpPr>
        <p:spPr>
          <a:xfrm flipH="1">
            <a:off x="4257272"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3" name="Google Shape;33;p3"/>
          <p:cNvSpPr/>
          <p:nvPr/>
        </p:nvSpPr>
        <p:spPr>
          <a:xfrm flipH="1">
            <a:off x="4341695"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3"/>
          <p:cNvSpPr/>
          <p:nvPr/>
        </p:nvSpPr>
        <p:spPr>
          <a:xfrm flipH="1">
            <a:off x="497655" y="179662"/>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5" name="Google Shape;35;p3"/>
          <p:cNvSpPr/>
          <p:nvPr/>
        </p:nvSpPr>
        <p:spPr>
          <a:xfrm flipH="1">
            <a:off x="581427" y="232598"/>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 name="Google Shape;36;p3"/>
          <p:cNvSpPr/>
          <p:nvPr/>
        </p:nvSpPr>
        <p:spPr>
          <a:xfrm flipH="1">
            <a:off x="168442" y="171638"/>
            <a:ext cx="11819824" cy="6481022"/>
          </a:xfrm>
          <a:custGeom>
            <a:avLst/>
            <a:gdLst/>
            <a:ahLst/>
            <a:cxnLst/>
            <a:rect l="l" t="t" r="r" b="b"/>
            <a:pathLst>
              <a:path w="11819824" h="6481022" extrusionOk="0">
                <a:moveTo>
                  <a:pt x="9172409" y="0"/>
                </a:moveTo>
                <a:lnTo>
                  <a:pt x="8721564" y="0"/>
                </a:lnTo>
                <a:lnTo>
                  <a:pt x="8700787" y="0"/>
                </a:lnTo>
                <a:lnTo>
                  <a:pt x="8249942" y="0"/>
                </a:lnTo>
                <a:cubicBezTo>
                  <a:pt x="8084202" y="0"/>
                  <a:pt x="7949843" y="140055"/>
                  <a:pt x="7949843" y="312821"/>
                </a:cubicBezTo>
                <a:lnTo>
                  <a:pt x="7958235" y="478859"/>
                </a:lnTo>
                <a:cubicBezTo>
                  <a:pt x="7958235" y="541653"/>
                  <a:pt x="7921610" y="595530"/>
                  <a:pt x="7869412" y="618544"/>
                </a:cubicBezTo>
                <a:lnTo>
                  <a:pt x="7820382"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9601969" y="628862"/>
                </a:lnTo>
                <a:lnTo>
                  <a:pt x="9552939" y="618544"/>
                </a:lnTo>
                <a:cubicBezTo>
                  <a:pt x="9500741" y="595530"/>
                  <a:pt x="9464116" y="541653"/>
                  <a:pt x="9464116" y="478859"/>
                </a:cubicBezTo>
                <a:lnTo>
                  <a:pt x="9472507" y="312821"/>
                </a:lnTo>
                <a:cubicBezTo>
                  <a:pt x="9472507" y="140055"/>
                  <a:pt x="9338149" y="0"/>
                  <a:pt x="9172409"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 name="Google Shape;37;p3"/>
          <p:cNvSpPr/>
          <p:nvPr/>
        </p:nvSpPr>
        <p:spPr>
          <a:xfrm flipH="1">
            <a:off x="279237" y="232600"/>
            <a:ext cx="11579088" cy="6275229"/>
          </a:xfrm>
          <a:custGeom>
            <a:avLst/>
            <a:gdLst/>
            <a:ahLst/>
            <a:cxnLst/>
            <a:rect l="l" t="t" r="r" b="b"/>
            <a:pathLst>
              <a:path w="12253003" h="6486025" extrusionOk="0">
                <a:moveTo>
                  <a:pt x="9539336" y="0"/>
                </a:moveTo>
                <a:lnTo>
                  <a:pt x="9088491" y="0"/>
                </a:lnTo>
                <a:lnTo>
                  <a:pt x="9067714" y="0"/>
                </a:lnTo>
                <a:lnTo>
                  <a:pt x="8616869" y="0"/>
                </a:lnTo>
                <a:cubicBezTo>
                  <a:pt x="8451129" y="0"/>
                  <a:pt x="8362636" y="140055"/>
                  <a:pt x="8362636" y="312821"/>
                </a:cubicBezTo>
                <a:lnTo>
                  <a:pt x="8325162" y="478859"/>
                </a:lnTo>
                <a:cubicBezTo>
                  <a:pt x="8325162" y="541653"/>
                  <a:pt x="8288537" y="595530"/>
                  <a:pt x="8236339" y="618544"/>
                </a:cubicBezTo>
                <a:lnTo>
                  <a:pt x="8187309" y="628862"/>
                </a:lnTo>
                <a:lnTo>
                  <a:pt x="324418" y="628862"/>
                </a:lnTo>
                <a:cubicBezTo>
                  <a:pt x="198723" y="628862"/>
                  <a:pt x="0" y="750767"/>
                  <a:pt x="0" y="876462"/>
                </a:cubicBezTo>
                <a:cubicBezTo>
                  <a:pt x="0" y="2675455"/>
                  <a:pt x="20384" y="4444433"/>
                  <a:pt x="20384" y="6243426"/>
                </a:cubicBezTo>
                <a:cubicBezTo>
                  <a:pt x="20384" y="6369121"/>
                  <a:pt x="142665" y="6486025"/>
                  <a:pt x="268360" y="6486025"/>
                </a:cubicBezTo>
                <a:lnTo>
                  <a:pt x="12071277" y="6476020"/>
                </a:lnTo>
                <a:cubicBezTo>
                  <a:pt x="12196972" y="6476020"/>
                  <a:pt x="12253002" y="6374124"/>
                  <a:pt x="12253002" y="6248429"/>
                </a:cubicBezTo>
                <a:cubicBezTo>
                  <a:pt x="12253002" y="4451104"/>
                  <a:pt x="12253003" y="2653778"/>
                  <a:pt x="12253003" y="856453"/>
                </a:cubicBezTo>
                <a:cubicBezTo>
                  <a:pt x="12253003" y="730758"/>
                  <a:pt x="12202069" y="613855"/>
                  <a:pt x="12076374" y="613855"/>
                </a:cubicBezTo>
                <a:lnTo>
                  <a:pt x="9968896" y="628862"/>
                </a:lnTo>
                <a:lnTo>
                  <a:pt x="9919866" y="618544"/>
                </a:lnTo>
                <a:cubicBezTo>
                  <a:pt x="9867668" y="595530"/>
                  <a:pt x="9831043" y="541653"/>
                  <a:pt x="9831043" y="478859"/>
                </a:cubicBezTo>
                <a:lnTo>
                  <a:pt x="9839434" y="312821"/>
                </a:lnTo>
                <a:cubicBezTo>
                  <a:pt x="9839434" y="140055"/>
                  <a:pt x="9705076" y="0"/>
                  <a:pt x="9539336" y="0"/>
                </a:cubicBezTo>
                <a:close/>
              </a:path>
            </a:pathLst>
          </a:custGeom>
          <a:noFill/>
          <a:ln w="19050" cap="flat" cmpd="sng">
            <a:solidFill>
              <a:srgbClr val="F2F2F2"/>
            </a:solidFill>
            <a:prstDash val="dash"/>
            <a:miter lim="800000"/>
            <a:headEnd type="none" w="sm" len="sm"/>
            <a:tailEnd type="none" w="sm" len="sm"/>
          </a:ln>
          <a:effectLst>
            <a:outerShdw blurRad="50800" dist="1905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8" name="Google Shape;38;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9" name="Google Shape;39;p3">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
        <p:nvSpPr>
          <p:cNvPr id="40" name="Google Shape;40;p3">
            <a:hlinkClick r:id="rId3" action="ppaction://hlinksldjump"/>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
        <p:nvSpPr>
          <p:cNvPr id="41" name="Google Shape;41;p3">
            <a:hlinkClick r:id="rId4" action="ppaction://hlinksldjump"/>
          </p:cNvPr>
          <p:cNvSpPr txBox="1"/>
          <p:nvPr/>
        </p:nvSpPr>
        <p:spPr>
          <a:xfrm>
            <a:off x="6228149"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
        <p:nvSpPr>
          <p:cNvPr id="42" name="Google Shape;42;p3">
            <a:hlinkClick r:id="rId5" action="ppaction://hlinksldjump"/>
          </p:cNvPr>
          <p:cNvSpPr txBox="1"/>
          <p:nvPr/>
        </p:nvSpPr>
        <p:spPr>
          <a:xfrm>
            <a:off x="830998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0298CD5-6C1E-4009-B41F-6DF62E31D3BE}" type="datetimeFigureOut">
              <a:rPr lang="en-US" smtClean="0"/>
              <a:pPr/>
              <a:t>2/1/2024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48641788"/>
      </p:ext>
    </p:extLst>
  </p:cSld>
  <p:clrMapOvr>
    <a:masterClrMapping/>
  </p:clrMapOvr>
  <p:timing>
    <p:tnLst>
      <p:par>
        <p:cTn id="1" dur="indefinite" restart="never" nodeType="tmRoot"/>
      </p:par>
    </p:tnLst>
  </p:timing>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0298CD5-6C1E-4009-B41F-6DF62E31D3BE}" type="datetimeFigureOut">
              <a:rPr lang="en-US" smtClean="0"/>
              <a:pPr/>
              <a:t>2/1/2024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1625376"/>
      </p:ext>
    </p:extLst>
  </p:cSld>
  <p:clrMapOvr>
    <a:masterClrMapping/>
  </p:clrMapOvr>
  <p:timing>
    <p:tnLst>
      <p:par>
        <p:cTn id="1" dur="indefinite" restart="never" nodeType="tmRoot"/>
      </p:par>
    </p:tnLst>
  </p:timing>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D92910A-BE0E-4DFA-8EE0-B2CBFE456F37}"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67193817"/>
      </p:ext>
    </p:extLst>
  </p:cSld>
  <p:clrMapOvr>
    <a:masterClrMapping/>
  </p:clrMapOvr>
  <p:timing>
    <p:tnLst>
      <p:par>
        <p:cTn id="1" dur="indefinite" restart="never" nodeType="tmRoot"/>
      </p:par>
    </p:tnLst>
  </p:timing>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D92910A-BE0E-4DFA-8EE0-B2CBFE456F37}"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10260285"/>
      </p:ext>
    </p:extLst>
  </p:cSld>
  <p:clrMapOvr>
    <a:masterClrMapping/>
  </p:clrMapOvr>
  <p:timing>
    <p:tnLst>
      <p:par>
        <p:cTn id="1" dur="indefinite" restart="never" nodeType="tmRoot"/>
      </p:par>
    </p:tnLst>
  </p:timing>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5"/>
        <p:cNvGrpSpPr/>
        <p:nvPr/>
      </p:nvGrpSpPr>
      <p:grpSpPr>
        <a:xfrm>
          <a:off x="0" y="0"/>
          <a:ext cx="0" cy="0"/>
          <a:chOff x="0" y="0"/>
          <a:chExt cx="0" cy="0"/>
        </a:xfrm>
      </p:grpSpPr>
      <p:sp>
        <p:nvSpPr>
          <p:cNvPr id="136" name="Google Shape;136;p12"/>
          <p:cNvSpPr txBox="1">
            <a:spLocks noGrp="1"/>
          </p:cNvSpPr>
          <p:nvPr>
            <p:ph type="title"/>
          </p:nvPr>
        </p:nvSpPr>
        <p:spPr>
          <a:xfrm>
            <a:off x="517200" y="610700"/>
            <a:ext cx="11157600" cy="914700"/>
          </a:xfrm>
          <a:prstGeom prst="rect">
            <a:avLst/>
          </a:prstGeom>
        </p:spPr>
        <p:txBody>
          <a:bodyPr spcFirstLastPara="1" wrap="square" lIns="121900" tIns="121900" rIns="121900" bIns="121900" anchor="b"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34994013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p:cSld name="CUSTOM_10">
    <p:spTree>
      <p:nvGrpSpPr>
        <p:cNvPr id="1" name="Shape 43"/>
        <p:cNvGrpSpPr/>
        <p:nvPr/>
      </p:nvGrpSpPr>
      <p:grpSpPr>
        <a:xfrm>
          <a:off x="0" y="0"/>
          <a:ext cx="0" cy="0"/>
          <a:chOff x="0" y="0"/>
          <a:chExt cx="0" cy="0"/>
        </a:xfrm>
      </p:grpSpPr>
      <p:sp>
        <p:nvSpPr>
          <p:cNvPr id="44" name="Google Shape;44;p4"/>
          <p:cNvSpPr/>
          <p:nvPr/>
        </p:nvSpPr>
        <p:spPr>
          <a:xfrm flipH="1">
            <a:off x="9911134"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 name="Google Shape;45;p4"/>
          <p:cNvSpPr/>
          <p:nvPr/>
        </p:nvSpPr>
        <p:spPr>
          <a:xfrm flipH="1">
            <a:off x="9991724"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46" name="Google Shape;46;p4"/>
          <p:cNvSpPr/>
          <p:nvPr/>
        </p:nvSpPr>
        <p:spPr>
          <a:xfrm flipH="1">
            <a:off x="8026513"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7" name="Google Shape;47;p4"/>
          <p:cNvSpPr/>
          <p:nvPr/>
        </p:nvSpPr>
        <p:spPr>
          <a:xfrm flipH="1">
            <a:off x="8105174" y="24863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48" name="Google Shape;48;p4"/>
          <p:cNvSpPr/>
          <p:nvPr/>
        </p:nvSpPr>
        <p:spPr>
          <a:xfrm flipH="1">
            <a:off x="6141892"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9" name="Google Shape;49;p4"/>
          <p:cNvSpPr/>
          <p:nvPr/>
        </p:nvSpPr>
        <p:spPr>
          <a:xfrm flipH="1">
            <a:off x="6228246"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50" name="Google Shape;50;p4"/>
          <p:cNvSpPr/>
          <p:nvPr/>
        </p:nvSpPr>
        <p:spPr>
          <a:xfrm flipH="1">
            <a:off x="497655" y="179662"/>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254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1" name="Google Shape;51;p4"/>
          <p:cNvSpPr/>
          <p:nvPr/>
        </p:nvSpPr>
        <p:spPr>
          <a:xfrm flipH="1">
            <a:off x="581427" y="232598"/>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52" name="Google Shape;52;p4"/>
          <p:cNvSpPr/>
          <p:nvPr/>
        </p:nvSpPr>
        <p:spPr>
          <a:xfrm flipH="1">
            <a:off x="2372650"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254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3" name="Google Shape;53;p4"/>
          <p:cNvSpPr/>
          <p:nvPr/>
        </p:nvSpPr>
        <p:spPr>
          <a:xfrm flipH="1">
            <a:off x="2437497" y="24543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54" name="Google Shape;54;p4"/>
          <p:cNvSpPr/>
          <p:nvPr/>
        </p:nvSpPr>
        <p:spPr>
          <a:xfrm flipH="1">
            <a:off x="168442" y="171638"/>
            <a:ext cx="11819824" cy="6481022"/>
          </a:xfrm>
          <a:custGeom>
            <a:avLst/>
            <a:gdLst/>
            <a:ahLst/>
            <a:cxnLst/>
            <a:rect l="l" t="t" r="r" b="b"/>
            <a:pathLst>
              <a:path w="11819824" h="6481022" extrusionOk="0">
                <a:moveTo>
                  <a:pt x="7287788" y="0"/>
                </a:moveTo>
                <a:lnTo>
                  <a:pt x="6836943" y="0"/>
                </a:lnTo>
                <a:lnTo>
                  <a:pt x="6816167" y="0"/>
                </a:lnTo>
                <a:lnTo>
                  <a:pt x="6365321" y="0"/>
                </a:lnTo>
                <a:cubicBezTo>
                  <a:pt x="6199582" y="0"/>
                  <a:pt x="6065223" y="140055"/>
                  <a:pt x="6065223" y="312821"/>
                </a:cubicBezTo>
                <a:lnTo>
                  <a:pt x="6073615" y="478859"/>
                </a:lnTo>
                <a:cubicBezTo>
                  <a:pt x="6073615" y="541653"/>
                  <a:pt x="6036989" y="595530"/>
                  <a:pt x="5984791" y="618544"/>
                </a:cubicBezTo>
                <a:lnTo>
                  <a:pt x="5935761"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7717348" y="628862"/>
                </a:lnTo>
                <a:lnTo>
                  <a:pt x="7668318" y="618544"/>
                </a:lnTo>
                <a:cubicBezTo>
                  <a:pt x="7616120" y="595530"/>
                  <a:pt x="7579495" y="541653"/>
                  <a:pt x="7579495" y="478859"/>
                </a:cubicBezTo>
                <a:lnTo>
                  <a:pt x="7587887" y="312821"/>
                </a:lnTo>
                <a:cubicBezTo>
                  <a:pt x="7587887" y="140055"/>
                  <a:pt x="7453528" y="0"/>
                  <a:pt x="7287788"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5" name="Google Shape;55;p4"/>
          <p:cNvSpPr/>
          <p:nvPr/>
        </p:nvSpPr>
        <p:spPr>
          <a:xfrm flipH="1">
            <a:off x="289062" y="261473"/>
            <a:ext cx="11569262" cy="6267317"/>
          </a:xfrm>
          <a:custGeom>
            <a:avLst/>
            <a:gdLst/>
            <a:ahLst/>
            <a:cxnLst/>
            <a:rect l="l" t="t" r="r" b="b"/>
            <a:pathLst>
              <a:path w="12473598" h="6461152" extrusionOk="0">
                <a:moveTo>
                  <a:pt x="7666562" y="0"/>
                </a:moveTo>
                <a:lnTo>
                  <a:pt x="7215717" y="0"/>
                </a:lnTo>
                <a:lnTo>
                  <a:pt x="7194941" y="0"/>
                </a:lnTo>
                <a:lnTo>
                  <a:pt x="6744095" y="0"/>
                </a:lnTo>
                <a:cubicBezTo>
                  <a:pt x="6578356" y="0"/>
                  <a:pt x="6443997" y="140055"/>
                  <a:pt x="6443997" y="312821"/>
                </a:cubicBezTo>
                <a:lnTo>
                  <a:pt x="6452389" y="478859"/>
                </a:lnTo>
                <a:cubicBezTo>
                  <a:pt x="6452389" y="541653"/>
                  <a:pt x="6415763" y="595530"/>
                  <a:pt x="6363565" y="618544"/>
                </a:cubicBezTo>
                <a:lnTo>
                  <a:pt x="6314535" y="628862"/>
                </a:lnTo>
                <a:lnTo>
                  <a:pt x="357308" y="623895"/>
                </a:lnTo>
                <a:cubicBezTo>
                  <a:pt x="231613" y="623895"/>
                  <a:pt x="0" y="725790"/>
                  <a:pt x="0" y="851485"/>
                </a:cubicBezTo>
                <a:cubicBezTo>
                  <a:pt x="0" y="2650478"/>
                  <a:pt x="31132" y="4459406"/>
                  <a:pt x="31132" y="6258399"/>
                </a:cubicBezTo>
                <a:cubicBezTo>
                  <a:pt x="31132" y="6384094"/>
                  <a:pt x="81141" y="6461152"/>
                  <a:pt x="206836" y="6461152"/>
                </a:cubicBezTo>
                <a:lnTo>
                  <a:pt x="12334215" y="6461151"/>
                </a:lnTo>
                <a:cubicBezTo>
                  <a:pt x="12459910" y="6461151"/>
                  <a:pt x="12473598" y="6364223"/>
                  <a:pt x="12473598" y="6238528"/>
                </a:cubicBezTo>
                <a:cubicBezTo>
                  <a:pt x="12468409" y="4447815"/>
                  <a:pt x="12463221" y="2657101"/>
                  <a:pt x="12458032" y="866388"/>
                </a:cubicBezTo>
                <a:cubicBezTo>
                  <a:pt x="12458032" y="740693"/>
                  <a:pt x="12371703" y="628862"/>
                  <a:pt x="12246008" y="628862"/>
                </a:cubicBezTo>
                <a:lnTo>
                  <a:pt x="8096122" y="628862"/>
                </a:lnTo>
                <a:lnTo>
                  <a:pt x="8047092" y="618544"/>
                </a:lnTo>
                <a:cubicBezTo>
                  <a:pt x="7994894" y="595530"/>
                  <a:pt x="7958269" y="541653"/>
                  <a:pt x="7958269" y="478859"/>
                </a:cubicBezTo>
                <a:lnTo>
                  <a:pt x="7966661" y="312821"/>
                </a:lnTo>
                <a:cubicBezTo>
                  <a:pt x="7966661" y="140055"/>
                  <a:pt x="7832302" y="0"/>
                  <a:pt x="7666562" y="0"/>
                </a:cubicBezTo>
                <a:close/>
              </a:path>
            </a:pathLst>
          </a:custGeom>
          <a:noFill/>
          <a:ln w="19050" cap="flat" cmpd="sng">
            <a:solidFill>
              <a:srgbClr val="F2F2F2"/>
            </a:solidFill>
            <a:prstDash val="dash"/>
            <a:miter lim="800000"/>
            <a:headEnd type="none" w="sm" len="sm"/>
            <a:tailEnd type="none" w="sm" len="sm"/>
          </a:ln>
          <a:effectLst>
            <a:outerShdw blurRad="50800" dist="1905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56" name="Google Shape;56;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57" name="Google Shape;57;p4">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
        <p:nvSpPr>
          <p:cNvPr id="58" name="Google Shape;58;p4">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
        <p:nvSpPr>
          <p:cNvPr id="59" name="Google Shape;59;p4">
            <a:hlinkClick r:id="rId4" action="ppaction://hlinksldjump"/>
          </p:cNvPr>
          <p:cNvSpPr txBox="1"/>
          <p:nvPr/>
        </p:nvSpPr>
        <p:spPr>
          <a:xfrm>
            <a:off x="6228149"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
        <p:nvSpPr>
          <p:cNvPr id="60" name="Google Shape;60;p4">
            <a:hlinkClick r:id="rId5" action="ppaction://hlinksldjump"/>
          </p:cNvPr>
          <p:cNvSpPr txBox="1"/>
          <p:nvPr/>
        </p:nvSpPr>
        <p:spPr>
          <a:xfrm>
            <a:off x="830998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
        <p:nvSpPr>
          <p:cNvPr id="61" name="Google Shape;61;p4">
            <a:hlinkClick r:id="rId6" action="ppaction://hlinksldjump"/>
          </p:cNvPr>
          <p:cNvSpPr txBox="1"/>
          <p:nvPr/>
        </p:nvSpPr>
        <p:spPr>
          <a:xfrm>
            <a:off x="102062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eader">
  <p:cSld name="CUSTOM_1">
    <p:spTree>
      <p:nvGrpSpPr>
        <p:cNvPr id="1" name="Shape 62"/>
        <p:cNvGrpSpPr/>
        <p:nvPr/>
      </p:nvGrpSpPr>
      <p:grpSpPr>
        <a:xfrm>
          <a:off x="0" y="0"/>
          <a:ext cx="0" cy="0"/>
          <a:chOff x="0" y="0"/>
          <a:chExt cx="0" cy="0"/>
        </a:xfrm>
      </p:grpSpPr>
      <p:sp>
        <p:nvSpPr>
          <p:cNvPr id="63" name="Google Shape;63;p5"/>
          <p:cNvSpPr/>
          <p:nvPr/>
        </p:nvSpPr>
        <p:spPr>
          <a:xfrm flipH="1">
            <a:off x="9911134"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4" name="Google Shape;64;p5"/>
          <p:cNvSpPr/>
          <p:nvPr/>
        </p:nvSpPr>
        <p:spPr>
          <a:xfrm flipH="1">
            <a:off x="9991724"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65" name="Google Shape;65;p5"/>
          <p:cNvSpPr/>
          <p:nvPr/>
        </p:nvSpPr>
        <p:spPr>
          <a:xfrm flipH="1">
            <a:off x="8026513"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5"/>
          <p:cNvSpPr/>
          <p:nvPr/>
        </p:nvSpPr>
        <p:spPr>
          <a:xfrm flipH="1">
            <a:off x="8105174" y="24863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5"/>
          <p:cNvSpPr/>
          <p:nvPr/>
        </p:nvSpPr>
        <p:spPr>
          <a:xfrm flipH="1">
            <a:off x="497655" y="179662"/>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5"/>
          <p:cNvSpPr/>
          <p:nvPr/>
        </p:nvSpPr>
        <p:spPr>
          <a:xfrm flipH="1">
            <a:off x="581427" y="232598"/>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69" name="Google Shape;69;p5"/>
          <p:cNvSpPr/>
          <p:nvPr/>
        </p:nvSpPr>
        <p:spPr>
          <a:xfrm flipH="1">
            <a:off x="2372650"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0" name="Google Shape;70;p5"/>
          <p:cNvSpPr/>
          <p:nvPr/>
        </p:nvSpPr>
        <p:spPr>
          <a:xfrm flipH="1">
            <a:off x="2437497" y="24543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71" name="Google Shape;71;p5"/>
          <p:cNvSpPr/>
          <p:nvPr/>
        </p:nvSpPr>
        <p:spPr>
          <a:xfrm flipH="1">
            <a:off x="4257272"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2" name="Google Shape;72;p5"/>
          <p:cNvSpPr/>
          <p:nvPr/>
        </p:nvSpPr>
        <p:spPr>
          <a:xfrm flipH="1">
            <a:off x="4341695"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73" name="Google Shape;73;p5"/>
          <p:cNvSpPr/>
          <p:nvPr/>
        </p:nvSpPr>
        <p:spPr>
          <a:xfrm flipH="1">
            <a:off x="168442" y="171638"/>
            <a:ext cx="11819824" cy="6481022"/>
          </a:xfrm>
          <a:custGeom>
            <a:avLst/>
            <a:gdLst/>
            <a:ahLst/>
            <a:cxnLst/>
            <a:rect l="l" t="t" r="r" b="b"/>
            <a:pathLst>
              <a:path w="11819824" h="6481022" extrusionOk="0">
                <a:moveTo>
                  <a:pt x="5403167" y="0"/>
                </a:moveTo>
                <a:lnTo>
                  <a:pt x="4952322" y="0"/>
                </a:lnTo>
                <a:lnTo>
                  <a:pt x="4931546" y="0"/>
                </a:lnTo>
                <a:lnTo>
                  <a:pt x="4480700" y="0"/>
                </a:lnTo>
                <a:cubicBezTo>
                  <a:pt x="4314961" y="0"/>
                  <a:pt x="4180602" y="140055"/>
                  <a:pt x="4180602" y="312821"/>
                </a:cubicBezTo>
                <a:lnTo>
                  <a:pt x="4188994" y="478859"/>
                </a:lnTo>
                <a:cubicBezTo>
                  <a:pt x="4188994" y="541653"/>
                  <a:pt x="4152368" y="595530"/>
                  <a:pt x="4100170" y="618544"/>
                </a:cubicBezTo>
                <a:lnTo>
                  <a:pt x="4051140"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5832728" y="628862"/>
                </a:lnTo>
                <a:lnTo>
                  <a:pt x="5783697" y="618544"/>
                </a:lnTo>
                <a:cubicBezTo>
                  <a:pt x="5731500" y="595530"/>
                  <a:pt x="5694874" y="541653"/>
                  <a:pt x="5694874" y="478859"/>
                </a:cubicBezTo>
                <a:lnTo>
                  <a:pt x="5703266" y="312821"/>
                </a:lnTo>
                <a:cubicBezTo>
                  <a:pt x="5703266" y="140055"/>
                  <a:pt x="5568907" y="0"/>
                  <a:pt x="5403167"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4" name="Google Shape;74;p5"/>
          <p:cNvSpPr/>
          <p:nvPr/>
        </p:nvSpPr>
        <p:spPr>
          <a:xfrm>
            <a:off x="336884" y="261473"/>
            <a:ext cx="11569262" cy="6267317"/>
          </a:xfrm>
          <a:custGeom>
            <a:avLst/>
            <a:gdLst/>
            <a:ahLst/>
            <a:cxnLst/>
            <a:rect l="l" t="t" r="r" b="b"/>
            <a:pathLst>
              <a:path w="12473598" h="6461152" extrusionOk="0">
                <a:moveTo>
                  <a:pt x="7666562" y="0"/>
                </a:moveTo>
                <a:lnTo>
                  <a:pt x="7215717" y="0"/>
                </a:lnTo>
                <a:lnTo>
                  <a:pt x="7194941" y="0"/>
                </a:lnTo>
                <a:lnTo>
                  <a:pt x="6744095" y="0"/>
                </a:lnTo>
                <a:cubicBezTo>
                  <a:pt x="6578356" y="0"/>
                  <a:pt x="6443997" y="140055"/>
                  <a:pt x="6443997" y="312821"/>
                </a:cubicBezTo>
                <a:lnTo>
                  <a:pt x="6452389" y="478859"/>
                </a:lnTo>
                <a:cubicBezTo>
                  <a:pt x="6452389" y="541653"/>
                  <a:pt x="6415763" y="595530"/>
                  <a:pt x="6363565" y="618544"/>
                </a:cubicBezTo>
                <a:lnTo>
                  <a:pt x="6314535" y="628862"/>
                </a:lnTo>
                <a:lnTo>
                  <a:pt x="357308" y="623895"/>
                </a:lnTo>
                <a:cubicBezTo>
                  <a:pt x="231613" y="623895"/>
                  <a:pt x="0" y="725790"/>
                  <a:pt x="0" y="851485"/>
                </a:cubicBezTo>
                <a:cubicBezTo>
                  <a:pt x="0" y="2650478"/>
                  <a:pt x="31132" y="4459406"/>
                  <a:pt x="31132" y="6258399"/>
                </a:cubicBezTo>
                <a:cubicBezTo>
                  <a:pt x="31132" y="6384094"/>
                  <a:pt x="81141" y="6461152"/>
                  <a:pt x="206836" y="6461152"/>
                </a:cubicBezTo>
                <a:lnTo>
                  <a:pt x="12334215" y="6461151"/>
                </a:lnTo>
                <a:cubicBezTo>
                  <a:pt x="12459910" y="6461151"/>
                  <a:pt x="12473598" y="6364223"/>
                  <a:pt x="12473598" y="6238528"/>
                </a:cubicBezTo>
                <a:cubicBezTo>
                  <a:pt x="12468409" y="4447815"/>
                  <a:pt x="12463221" y="2657101"/>
                  <a:pt x="12458032" y="866388"/>
                </a:cubicBezTo>
                <a:cubicBezTo>
                  <a:pt x="12458032" y="740693"/>
                  <a:pt x="12371703" y="628862"/>
                  <a:pt x="12246008" y="628862"/>
                </a:cubicBezTo>
                <a:lnTo>
                  <a:pt x="8096122" y="628862"/>
                </a:lnTo>
                <a:lnTo>
                  <a:pt x="8047092" y="618544"/>
                </a:lnTo>
                <a:cubicBezTo>
                  <a:pt x="7994894" y="595530"/>
                  <a:pt x="7958269" y="541653"/>
                  <a:pt x="7958269" y="478859"/>
                </a:cubicBezTo>
                <a:lnTo>
                  <a:pt x="7966661" y="312821"/>
                </a:lnTo>
                <a:cubicBezTo>
                  <a:pt x="7966661" y="140055"/>
                  <a:pt x="7832302" y="0"/>
                  <a:pt x="7666562" y="0"/>
                </a:cubicBezTo>
                <a:close/>
              </a:path>
            </a:pathLst>
          </a:custGeom>
          <a:noFill/>
          <a:ln w="19050" cap="flat" cmpd="sng">
            <a:solidFill>
              <a:srgbClr val="F2F2F2"/>
            </a:solidFill>
            <a:prstDash val="dash"/>
            <a:miter lim="800000"/>
            <a:headEnd type="none" w="sm" len="sm"/>
            <a:tailEnd type="none" w="sm" len="sm"/>
          </a:ln>
          <a:effectLst>
            <a:outerShdw blurRad="50800" dist="1905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75" name="Google Shape;75;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5">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
        <p:nvSpPr>
          <p:cNvPr id="77" name="Google Shape;77;p5">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
        <p:nvSpPr>
          <p:cNvPr id="78" name="Google Shape;78;p5">
            <a:hlinkClick r:id="rId4" action="ppaction://hlinksldjump"/>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
        <p:nvSpPr>
          <p:cNvPr id="79" name="Google Shape;79;p5">
            <a:hlinkClick r:id="rId5" action="ppaction://hlinksldjump"/>
          </p:cNvPr>
          <p:cNvSpPr txBox="1"/>
          <p:nvPr/>
        </p:nvSpPr>
        <p:spPr>
          <a:xfrm>
            <a:off x="830998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
        <p:nvSpPr>
          <p:cNvPr id="80" name="Google Shape;80;p5">
            <a:hlinkClick r:id="rId6" action="ppaction://hlinksldjump"/>
          </p:cNvPr>
          <p:cNvSpPr txBox="1"/>
          <p:nvPr/>
        </p:nvSpPr>
        <p:spPr>
          <a:xfrm>
            <a:off x="102062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body">
  <p:cSld name="CUSTOM_2">
    <p:spTree>
      <p:nvGrpSpPr>
        <p:cNvPr id="1" name="Shape 81"/>
        <p:cNvGrpSpPr/>
        <p:nvPr/>
      </p:nvGrpSpPr>
      <p:grpSpPr>
        <a:xfrm>
          <a:off x="0" y="0"/>
          <a:ext cx="0" cy="0"/>
          <a:chOff x="0" y="0"/>
          <a:chExt cx="0" cy="0"/>
        </a:xfrm>
      </p:grpSpPr>
      <p:sp>
        <p:nvSpPr>
          <p:cNvPr id="82" name="Google Shape;82;p6"/>
          <p:cNvSpPr/>
          <p:nvPr/>
        </p:nvSpPr>
        <p:spPr>
          <a:xfrm flipH="1">
            <a:off x="9911134"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3" name="Google Shape;83;p6"/>
          <p:cNvSpPr/>
          <p:nvPr/>
        </p:nvSpPr>
        <p:spPr>
          <a:xfrm flipH="1">
            <a:off x="9991724"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84" name="Google Shape;84;p6"/>
          <p:cNvSpPr/>
          <p:nvPr/>
        </p:nvSpPr>
        <p:spPr>
          <a:xfrm flipH="1">
            <a:off x="497655" y="179662"/>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5" name="Google Shape;85;p6"/>
          <p:cNvSpPr/>
          <p:nvPr/>
        </p:nvSpPr>
        <p:spPr>
          <a:xfrm flipH="1">
            <a:off x="581427" y="232598"/>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86" name="Google Shape;86;p6"/>
          <p:cNvSpPr/>
          <p:nvPr/>
        </p:nvSpPr>
        <p:spPr>
          <a:xfrm flipH="1">
            <a:off x="2372650"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7" name="Google Shape;87;p6"/>
          <p:cNvSpPr/>
          <p:nvPr/>
        </p:nvSpPr>
        <p:spPr>
          <a:xfrm flipH="1">
            <a:off x="2437497" y="24543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88" name="Google Shape;88;p6"/>
          <p:cNvSpPr/>
          <p:nvPr/>
        </p:nvSpPr>
        <p:spPr>
          <a:xfrm flipH="1">
            <a:off x="4257272"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9" name="Google Shape;89;p6"/>
          <p:cNvSpPr/>
          <p:nvPr/>
        </p:nvSpPr>
        <p:spPr>
          <a:xfrm flipH="1">
            <a:off x="4341695"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90" name="Google Shape;90;p6"/>
          <p:cNvSpPr/>
          <p:nvPr/>
        </p:nvSpPr>
        <p:spPr>
          <a:xfrm flipH="1">
            <a:off x="6141892"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1" name="Google Shape;91;p6"/>
          <p:cNvSpPr/>
          <p:nvPr/>
        </p:nvSpPr>
        <p:spPr>
          <a:xfrm flipH="1">
            <a:off x="6228246"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 name="Google Shape;92;p6"/>
          <p:cNvSpPr/>
          <p:nvPr/>
        </p:nvSpPr>
        <p:spPr>
          <a:xfrm flipH="1">
            <a:off x="168442" y="171638"/>
            <a:ext cx="11819824" cy="6481022"/>
          </a:xfrm>
          <a:custGeom>
            <a:avLst/>
            <a:gdLst/>
            <a:ahLst/>
            <a:cxnLst/>
            <a:rect l="l" t="t" r="r" b="b"/>
            <a:pathLst>
              <a:path w="11819824" h="6481022" extrusionOk="0">
                <a:moveTo>
                  <a:pt x="3518546" y="0"/>
                </a:moveTo>
                <a:lnTo>
                  <a:pt x="3067701" y="0"/>
                </a:lnTo>
                <a:lnTo>
                  <a:pt x="3046924" y="0"/>
                </a:lnTo>
                <a:lnTo>
                  <a:pt x="2596079" y="0"/>
                </a:lnTo>
                <a:cubicBezTo>
                  <a:pt x="2430339" y="0"/>
                  <a:pt x="2295980" y="140055"/>
                  <a:pt x="2295980" y="312821"/>
                </a:cubicBezTo>
                <a:lnTo>
                  <a:pt x="2304373" y="478859"/>
                </a:lnTo>
                <a:cubicBezTo>
                  <a:pt x="2304373" y="541653"/>
                  <a:pt x="2267747" y="595530"/>
                  <a:pt x="2215549" y="618544"/>
                </a:cubicBezTo>
                <a:lnTo>
                  <a:pt x="216651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3948107" y="628862"/>
                </a:lnTo>
                <a:lnTo>
                  <a:pt x="3899076" y="618544"/>
                </a:lnTo>
                <a:cubicBezTo>
                  <a:pt x="3846879" y="595530"/>
                  <a:pt x="3810253" y="541653"/>
                  <a:pt x="3810253" y="478859"/>
                </a:cubicBezTo>
                <a:lnTo>
                  <a:pt x="3818645" y="312821"/>
                </a:lnTo>
                <a:cubicBezTo>
                  <a:pt x="3818645" y="140055"/>
                  <a:pt x="3684286" y="0"/>
                  <a:pt x="3518546"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 name="Google Shape;93;p6"/>
          <p:cNvSpPr/>
          <p:nvPr/>
        </p:nvSpPr>
        <p:spPr>
          <a:xfrm>
            <a:off x="303144" y="261475"/>
            <a:ext cx="11580123" cy="6253369"/>
          </a:xfrm>
          <a:custGeom>
            <a:avLst/>
            <a:gdLst/>
            <a:ahLst/>
            <a:cxnLst/>
            <a:rect l="l" t="t" r="r" b="b"/>
            <a:pathLst>
              <a:path w="12418363" h="6497007" extrusionOk="0">
                <a:moveTo>
                  <a:pt x="9704696" y="0"/>
                </a:moveTo>
                <a:lnTo>
                  <a:pt x="9253851" y="0"/>
                </a:lnTo>
                <a:lnTo>
                  <a:pt x="9233074" y="0"/>
                </a:lnTo>
                <a:lnTo>
                  <a:pt x="8782229" y="0"/>
                </a:lnTo>
                <a:cubicBezTo>
                  <a:pt x="8616489" y="0"/>
                  <a:pt x="8527996" y="140055"/>
                  <a:pt x="8527996" y="312821"/>
                </a:cubicBezTo>
                <a:lnTo>
                  <a:pt x="8537012" y="478859"/>
                </a:lnTo>
                <a:cubicBezTo>
                  <a:pt x="8537012" y="541653"/>
                  <a:pt x="8453897" y="595530"/>
                  <a:pt x="8401699" y="618544"/>
                </a:cubicBezTo>
                <a:lnTo>
                  <a:pt x="489778" y="628862"/>
                </a:lnTo>
                <a:cubicBezTo>
                  <a:pt x="364083" y="628862"/>
                  <a:pt x="-5231" y="545116"/>
                  <a:pt x="58" y="896470"/>
                </a:cubicBezTo>
                <a:cubicBezTo>
                  <a:pt x="14203" y="1836148"/>
                  <a:pt x="71820" y="5312918"/>
                  <a:pt x="25607" y="6248429"/>
                </a:cubicBezTo>
                <a:cubicBezTo>
                  <a:pt x="10092" y="6562508"/>
                  <a:pt x="248724" y="6492277"/>
                  <a:pt x="433720" y="6486025"/>
                </a:cubicBezTo>
                <a:lnTo>
                  <a:pt x="12236637" y="6476020"/>
                </a:lnTo>
                <a:cubicBezTo>
                  <a:pt x="12362332" y="6476020"/>
                  <a:pt x="12418362" y="6374124"/>
                  <a:pt x="12418362" y="6248429"/>
                </a:cubicBezTo>
                <a:cubicBezTo>
                  <a:pt x="12418362" y="4451104"/>
                  <a:pt x="12418363" y="2653778"/>
                  <a:pt x="12418363" y="856453"/>
                </a:cubicBezTo>
                <a:cubicBezTo>
                  <a:pt x="12418363" y="730758"/>
                  <a:pt x="12367429" y="613855"/>
                  <a:pt x="12241734" y="613855"/>
                </a:cubicBezTo>
                <a:lnTo>
                  <a:pt x="10134256" y="628862"/>
                </a:lnTo>
                <a:lnTo>
                  <a:pt x="10085226" y="618544"/>
                </a:lnTo>
                <a:cubicBezTo>
                  <a:pt x="10033028" y="595530"/>
                  <a:pt x="9996403" y="541653"/>
                  <a:pt x="9996403" y="478859"/>
                </a:cubicBezTo>
                <a:lnTo>
                  <a:pt x="10004794" y="312821"/>
                </a:lnTo>
                <a:cubicBezTo>
                  <a:pt x="10004794" y="140055"/>
                  <a:pt x="9870436" y="0"/>
                  <a:pt x="9704696"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94" name="Google Shape;94;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5" name="Google Shape;95;p6">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
        <p:nvSpPr>
          <p:cNvPr id="96" name="Google Shape;96;p6">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
        <p:nvSpPr>
          <p:cNvPr id="97" name="Google Shape;97;p6">
            <a:hlinkClick r:id="rId4" action="ppaction://hlinksldjump"/>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
        <p:nvSpPr>
          <p:cNvPr id="98" name="Google Shape;98;p6">
            <a:hlinkClick r:id="rId5" action="ppaction://hlinksldjump"/>
          </p:cNvPr>
          <p:cNvSpPr txBox="1"/>
          <p:nvPr/>
        </p:nvSpPr>
        <p:spPr>
          <a:xfrm>
            <a:off x="6228149"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
        <p:nvSpPr>
          <p:cNvPr id="99" name="Google Shape;99;p6">
            <a:hlinkClick r:id="rId6" action="ppaction://hlinksldjump"/>
          </p:cNvPr>
          <p:cNvSpPr txBox="1"/>
          <p:nvPr/>
        </p:nvSpPr>
        <p:spPr>
          <a:xfrm>
            <a:off x="102062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Your main point">
  <p:cSld name="CUSTOM_6">
    <p:spTree>
      <p:nvGrpSpPr>
        <p:cNvPr id="1" name="Shape 100"/>
        <p:cNvGrpSpPr/>
        <p:nvPr/>
      </p:nvGrpSpPr>
      <p:grpSpPr>
        <a:xfrm>
          <a:off x="0" y="0"/>
          <a:ext cx="0" cy="0"/>
          <a:chOff x="0" y="0"/>
          <a:chExt cx="0" cy="0"/>
        </a:xfrm>
      </p:grpSpPr>
      <p:sp>
        <p:nvSpPr>
          <p:cNvPr id="101" name="Google Shape;101;p7"/>
          <p:cNvSpPr/>
          <p:nvPr/>
        </p:nvSpPr>
        <p:spPr>
          <a:xfrm flipH="1">
            <a:off x="497655" y="179662"/>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7"/>
          <p:cNvSpPr/>
          <p:nvPr/>
        </p:nvSpPr>
        <p:spPr>
          <a:xfrm flipH="1">
            <a:off x="581427" y="232598"/>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103" name="Google Shape;103;p7"/>
          <p:cNvSpPr/>
          <p:nvPr/>
        </p:nvSpPr>
        <p:spPr>
          <a:xfrm flipH="1">
            <a:off x="2372650"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7"/>
          <p:cNvSpPr/>
          <p:nvPr/>
        </p:nvSpPr>
        <p:spPr>
          <a:xfrm flipH="1">
            <a:off x="2437497" y="24543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105" name="Google Shape;105;p7"/>
          <p:cNvSpPr/>
          <p:nvPr/>
        </p:nvSpPr>
        <p:spPr>
          <a:xfrm flipH="1">
            <a:off x="4257272"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7"/>
          <p:cNvSpPr/>
          <p:nvPr/>
        </p:nvSpPr>
        <p:spPr>
          <a:xfrm flipH="1">
            <a:off x="4341695"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107" name="Google Shape;107;p7"/>
          <p:cNvSpPr/>
          <p:nvPr/>
        </p:nvSpPr>
        <p:spPr>
          <a:xfrm flipH="1">
            <a:off x="6141892"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7"/>
          <p:cNvSpPr/>
          <p:nvPr/>
        </p:nvSpPr>
        <p:spPr>
          <a:xfrm flipH="1">
            <a:off x="6228246" y="24382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109" name="Google Shape;109;p7"/>
          <p:cNvSpPr/>
          <p:nvPr/>
        </p:nvSpPr>
        <p:spPr>
          <a:xfrm flipH="1">
            <a:off x="8026513" y="179658"/>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0" name="Google Shape;110;p7"/>
          <p:cNvSpPr/>
          <p:nvPr/>
        </p:nvSpPr>
        <p:spPr>
          <a:xfrm flipH="1">
            <a:off x="8105174" y="24863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111" name="Google Shape;111;p7"/>
          <p:cNvSpPr/>
          <p:nvPr/>
        </p:nvSpPr>
        <p:spPr>
          <a:xfrm flipH="1">
            <a:off x="168442" y="171638"/>
            <a:ext cx="11819824" cy="6481022"/>
          </a:xfrm>
          <a:custGeom>
            <a:avLst/>
            <a:gdLst/>
            <a:ahLst/>
            <a:cxnLst/>
            <a:rect l="l" t="t" r="r" b="b"/>
            <a:pathLst>
              <a:path w="11819824" h="6481022" extrusionOk="0">
                <a:moveTo>
                  <a:pt x="1633926" y="0"/>
                </a:moveTo>
                <a:lnTo>
                  <a:pt x="1183081" y="0"/>
                </a:lnTo>
                <a:lnTo>
                  <a:pt x="1162304" y="0"/>
                </a:lnTo>
                <a:lnTo>
                  <a:pt x="711459" y="0"/>
                </a:lnTo>
                <a:cubicBezTo>
                  <a:pt x="545719" y="0"/>
                  <a:pt x="411360" y="140055"/>
                  <a:pt x="411360" y="312821"/>
                </a:cubicBezTo>
                <a:lnTo>
                  <a:pt x="419753" y="478859"/>
                </a:lnTo>
                <a:cubicBezTo>
                  <a:pt x="419753" y="541653"/>
                  <a:pt x="383127" y="595530"/>
                  <a:pt x="330929" y="618544"/>
                </a:cubicBezTo>
                <a:lnTo>
                  <a:pt x="28189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2063486" y="628862"/>
                </a:lnTo>
                <a:lnTo>
                  <a:pt x="2014456" y="618544"/>
                </a:lnTo>
                <a:cubicBezTo>
                  <a:pt x="1962258" y="595530"/>
                  <a:pt x="1925632" y="541653"/>
                  <a:pt x="1925632" y="478859"/>
                </a:cubicBezTo>
                <a:lnTo>
                  <a:pt x="1934025" y="312821"/>
                </a:lnTo>
                <a:cubicBezTo>
                  <a:pt x="1934025" y="140055"/>
                  <a:pt x="1799666" y="0"/>
                  <a:pt x="1633926"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2" name="Google Shape;112;p7"/>
          <p:cNvSpPr/>
          <p:nvPr/>
        </p:nvSpPr>
        <p:spPr>
          <a:xfrm>
            <a:off x="295177" y="250245"/>
            <a:ext cx="11585816" cy="6302794"/>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113" name="Google Shape;113;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14" name="Google Shape;114;p7">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
        <p:nvSpPr>
          <p:cNvPr id="115" name="Google Shape;115;p7">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rgbClr val="FFFFFF"/>
              </a:solidFill>
              <a:latin typeface="Boogaloo"/>
              <a:ea typeface="Boogaloo"/>
              <a:cs typeface="Boogaloo"/>
              <a:sym typeface="Boogaloo"/>
            </a:endParaRPr>
          </a:p>
        </p:txBody>
      </p:sp>
      <p:sp>
        <p:nvSpPr>
          <p:cNvPr id="116" name="Google Shape;116;p7">
            <a:hlinkClick r:id="rId4" action="ppaction://hlinksldjump"/>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
        <p:nvSpPr>
          <p:cNvPr id="117" name="Google Shape;117;p7">
            <a:hlinkClick r:id="rId5" action="ppaction://hlinksldjump"/>
          </p:cNvPr>
          <p:cNvSpPr txBox="1"/>
          <p:nvPr/>
        </p:nvSpPr>
        <p:spPr>
          <a:xfrm>
            <a:off x="6228149"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
        <p:nvSpPr>
          <p:cNvPr id="118" name="Google Shape;118;p7">
            <a:hlinkClick r:id="rId6" action="ppaction://hlinksldjump"/>
          </p:cNvPr>
          <p:cNvSpPr txBox="1"/>
          <p:nvPr/>
        </p:nvSpPr>
        <p:spPr>
          <a:xfrm>
            <a:off x="830998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500">
              <a:solidFill>
                <a:schemeClr val="lt1"/>
              </a:solidFill>
              <a:latin typeface="Barriecito"/>
              <a:ea typeface="Barriecito"/>
              <a:cs typeface="Barriecito"/>
              <a:sym typeface="Barriecito"/>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D92910A-BE0E-4DFA-8EE0-B2CBFE456F37}"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70445897"/>
      </p:ext>
    </p:extLst>
  </p:cSld>
  <p:clrMapOvr>
    <a:masterClrMapping/>
  </p:clrMapOvr>
  <p:timing>
    <p:tnLst>
      <p:par>
        <p:cTn id="1" dur="indefinite" restart="never" nodeType="tmRoot"/>
      </p:par>
    </p:tnLst>
  </p:timing>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5D92910A-BE0E-4DFA-8EE0-B2CBFE456F37}"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66507448"/>
      </p:ext>
    </p:extLst>
  </p:cSld>
  <p:clrMapOvr>
    <a:masterClrMapping/>
  </p:clrMapOvr>
  <p:timing>
    <p:tnLst>
      <p:par>
        <p:cTn id="1" dur="indefinite" restart="never" nodeType="tmRoot"/>
      </p:par>
    </p:tnLst>
  </p:timing>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D92910A-BE0E-4DFA-8EE0-B2CBFE456F37}" type="datetimeFigureOut">
              <a:rPr lang="en-GB" smtClean="0"/>
              <a:t>01/02/2024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14541885"/>
      </p:ext>
    </p:extLst>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image" Target="../media/image3.png"/><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image" Target="../media/image5.png"/><Relationship Id="rId10" Type="http://schemas.openxmlformats.org/officeDocument/2006/relationships/slideLayout" Target="../slideLayouts/slideLayout16.xml"/><Relationship Id="rId19"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6D9EEB"/>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49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flipH="1">
            <a:off x="5237074" y="2772700"/>
            <a:ext cx="6954926" cy="4087852"/>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503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 name="Google Shape;8;p1"/>
          <p:cNvSpPr/>
          <p:nvPr/>
        </p:nvSpPr>
        <p:spPr>
          <a:xfrm rot="10800000" flipH="1">
            <a:off x="1" y="-1225"/>
            <a:ext cx="7839544" cy="472070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alpha val="4693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 name="Google Shape;9;p1"/>
          <p:cNvSpPr txBox="1">
            <a:spLocks noGrp="1"/>
          </p:cNvSpPr>
          <p:nvPr>
            <p:ph type="title"/>
          </p:nvPr>
        </p:nvSpPr>
        <p:spPr>
          <a:xfrm>
            <a:off x="622300" y="593375"/>
            <a:ext cx="10975200" cy="763500"/>
          </a:xfrm>
          <a:prstGeom prst="rect">
            <a:avLst/>
          </a:prstGeom>
          <a:noFill/>
          <a:ln>
            <a:noFill/>
          </a:ln>
          <a:effectLst>
            <a:outerShdw blurRad="57150" dist="19050" dir="3000000" algn="bl" rotWithShape="0">
              <a:srgbClr val="000000">
                <a:alpha val="50000"/>
              </a:srgbClr>
            </a:outerShdw>
          </a:effectLst>
        </p:spPr>
        <p:txBody>
          <a:bodyPr spcFirstLastPara="1" wrap="square" lIns="121900" tIns="121900" rIns="121900" bIns="121900" anchor="ctr" anchorCtr="0">
            <a:noAutofit/>
          </a:bodyPr>
          <a:lstStyle>
            <a:lvl1pPr lvl="0"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1pPr>
            <a:lvl2pPr lvl="1"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2pPr>
            <a:lvl3pPr lvl="2"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3pPr>
            <a:lvl4pPr lvl="3"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4pPr>
            <a:lvl5pPr lvl="4"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5pPr>
            <a:lvl6pPr lvl="5"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6pPr>
            <a:lvl7pPr lvl="6"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7pPr>
            <a:lvl8pPr lvl="7"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8pPr>
            <a:lvl9pPr lvl="8"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9pPr>
          </a:lstStyle>
          <a:p>
            <a:endParaRPr/>
          </a:p>
        </p:txBody>
      </p:sp>
      <p:sp>
        <p:nvSpPr>
          <p:cNvPr id="10" name="Google Shape;10;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1"/>
          <p:cNvSpPr txBox="1">
            <a:spLocks noGrp="1"/>
          </p:cNvSpPr>
          <p:nvPr>
            <p:ph type="body" idx="1"/>
          </p:nvPr>
        </p:nvSpPr>
        <p:spPr>
          <a:xfrm>
            <a:off x="622300" y="1586625"/>
            <a:ext cx="10975200" cy="4891200"/>
          </a:xfrm>
          <a:prstGeom prst="rect">
            <a:avLst/>
          </a:prstGeom>
          <a:noFill/>
          <a:ln>
            <a:noFill/>
          </a:ln>
          <a:effectLst>
            <a:outerShdw blurRad="57150" dist="19050" dir="5400000" algn="bl" rotWithShape="0">
              <a:srgbClr val="000000">
                <a:alpha val="58000"/>
              </a:srgbClr>
            </a:outerShdw>
          </a:effectLst>
        </p:spPr>
        <p:txBody>
          <a:bodyPr spcFirstLastPara="1" wrap="square" lIns="91425" tIns="91425" rIns="91425" bIns="91425" anchor="t" anchorCtr="0">
            <a:noAutofit/>
          </a:bodyPr>
          <a:lstStyle>
            <a:lvl1pPr marL="457200" lvl="0" indent="-381000" rtl="0">
              <a:spcBef>
                <a:spcPts val="0"/>
              </a:spcBef>
              <a:spcAft>
                <a:spcPts val="0"/>
              </a:spcAft>
              <a:buClr>
                <a:schemeClr val="lt1"/>
              </a:buClr>
              <a:buSzPts val="2400"/>
              <a:buFont typeface="Dekko"/>
              <a:buChar char="●"/>
              <a:defRPr sz="2400">
                <a:solidFill>
                  <a:schemeClr val="lt1"/>
                </a:solidFill>
                <a:latin typeface="Dekko"/>
                <a:ea typeface="Dekko"/>
                <a:cs typeface="Dekko"/>
                <a:sym typeface="Dekko"/>
              </a:defRPr>
            </a:lvl1pPr>
            <a:lvl2pPr marL="914400" lvl="1" indent="-381000" rtl="0">
              <a:spcBef>
                <a:spcPts val="0"/>
              </a:spcBef>
              <a:spcAft>
                <a:spcPts val="0"/>
              </a:spcAft>
              <a:buClr>
                <a:schemeClr val="lt1"/>
              </a:buClr>
              <a:buSzPts val="2400"/>
              <a:buFont typeface="Dekko"/>
              <a:buChar char="○"/>
              <a:defRPr sz="2400">
                <a:solidFill>
                  <a:schemeClr val="lt1"/>
                </a:solidFill>
                <a:latin typeface="Dekko"/>
                <a:ea typeface="Dekko"/>
                <a:cs typeface="Dekko"/>
                <a:sym typeface="Dekko"/>
              </a:defRPr>
            </a:lvl2pPr>
            <a:lvl3pPr marL="1371600" lvl="2" indent="-381000" rtl="0">
              <a:spcBef>
                <a:spcPts val="0"/>
              </a:spcBef>
              <a:spcAft>
                <a:spcPts val="0"/>
              </a:spcAft>
              <a:buClr>
                <a:schemeClr val="lt1"/>
              </a:buClr>
              <a:buSzPts val="2400"/>
              <a:buFont typeface="Dekko"/>
              <a:buChar char="■"/>
              <a:defRPr sz="2400">
                <a:solidFill>
                  <a:schemeClr val="lt1"/>
                </a:solidFill>
                <a:latin typeface="Dekko"/>
                <a:ea typeface="Dekko"/>
                <a:cs typeface="Dekko"/>
                <a:sym typeface="Dekko"/>
              </a:defRPr>
            </a:lvl3pPr>
            <a:lvl4pPr marL="1828800" lvl="3" indent="-381000" rtl="0">
              <a:spcBef>
                <a:spcPts val="0"/>
              </a:spcBef>
              <a:spcAft>
                <a:spcPts val="0"/>
              </a:spcAft>
              <a:buClr>
                <a:schemeClr val="lt1"/>
              </a:buClr>
              <a:buSzPts val="2400"/>
              <a:buFont typeface="Dekko"/>
              <a:buChar char="●"/>
              <a:defRPr sz="2400">
                <a:solidFill>
                  <a:schemeClr val="lt1"/>
                </a:solidFill>
                <a:latin typeface="Dekko"/>
                <a:ea typeface="Dekko"/>
                <a:cs typeface="Dekko"/>
                <a:sym typeface="Dekko"/>
              </a:defRPr>
            </a:lvl4pPr>
            <a:lvl5pPr marL="2286000" lvl="4" indent="-381000" rtl="0">
              <a:spcBef>
                <a:spcPts val="0"/>
              </a:spcBef>
              <a:spcAft>
                <a:spcPts val="0"/>
              </a:spcAft>
              <a:buClr>
                <a:schemeClr val="lt1"/>
              </a:buClr>
              <a:buSzPts val="2400"/>
              <a:buFont typeface="Dekko"/>
              <a:buChar char="○"/>
              <a:defRPr sz="2400">
                <a:solidFill>
                  <a:schemeClr val="lt1"/>
                </a:solidFill>
                <a:latin typeface="Dekko"/>
                <a:ea typeface="Dekko"/>
                <a:cs typeface="Dekko"/>
                <a:sym typeface="Dekko"/>
              </a:defRPr>
            </a:lvl5pPr>
            <a:lvl6pPr marL="2743200" lvl="5" indent="-381000" rtl="0">
              <a:spcBef>
                <a:spcPts val="0"/>
              </a:spcBef>
              <a:spcAft>
                <a:spcPts val="0"/>
              </a:spcAft>
              <a:buClr>
                <a:schemeClr val="lt1"/>
              </a:buClr>
              <a:buSzPts val="2400"/>
              <a:buFont typeface="Dekko"/>
              <a:buChar char="■"/>
              <a:defRPr sz="2400">
                <a:solidFill>
                  <a:schemeClr val="lt1"/>
                </a:solidFill>
                <a:latin typeface="Dekko"/>
                <a:ea typeface="Dekko"/>
                <a:cs typeface="Dekko"/>
                <a:sym typeface="Dekko"/>
              </a:defRPr>
            </a:lvl6pPr>
            <a:lvl7pPr marL="3200400" lvl="6" indent="-381000" rtl="0">
              <a:spcBef>
                <a:spcPts val="0"/>
              </a:spcBef>
              <a:spcAft>
                <a:spcPts val="0"/>
              </a:spcAft>
              <a:buClr>
                <a:schemeClr val="lt1"/>
              </a:buClr>
              <a:buSzPts val="2400"/>
              <a:buFont typeface="Dekko"/>
              <a:buChar char="●"/>
              <a:defRPr sz="2400">
                <a:solidFill>
                  <a:schemeClr val="lt1"/>
                </a:solidFill>
                <a:latin typeface="Dekko"/>
                <a:ea typeface="Dekko"/>
                <a:cs typeface="Dekko"/>
                <a:sym typeface="Dekko"/>
              </a:defRPr>
            </a:lvl7pPr>
            <a:lvl8pPr marL="3657600" lvl="7" indent="-381000" rtl="0">
              <a:spcBef>
                <a:spcPts val="0"/>
              </a:spcBef>
              <a:spcAft>
                <a:spcPts val="0"/>
              </a:spcAft>
              <a:buClr>
                <a:schemeClr val="lt1"/>
              </a:buClr>
              <a:buSzPts val="2400"/>
              <a:buFont typeface="Dekko"/>
              <a:buChar char="○"/>
              <a:defRPr sz="2400">
                <a:solidFill>
                  <a:schemeClr val="lt1"/>
                </a:solidFill>
                <a:latin typeface="Dekko"/>
                <a:ea typeface="Dekko"/>
                <a:cs typeface="Dekko"/>
                <a:sym typeface="Dekko"/>
              </a:defRPr>
            </a:lvl8pPr>
            <a:lvl9pPr marL="4114800" lvl="8" indent="-381000" rtl="0">
              <a:spcBef>
                <a:spcPts val="0"/>
              </a:spcBef>
              <a:spcAft>
                <a:spcPts val="0"/>
              </a:spcAft>
              <a:buClr>
                <a:schemeClr val="lt1"/>
              </a:buClr>
              <a:buSzPts val="2400"/>
              <a:buFont typeface="Dekko"/>
              <a:buChar char="■"/>
              <a:defRPr sz="2400">
                <a:solidFill>
                  <a:schemeClr val="lt1"/>
                </a:solidFill>
                <a:latin typeface="Dekko"/>
                <a:ea typeface="Dekko"/>
                <a:cs typeface="Dekko"/>
                <a:sym typeface="Dekk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2/1/2024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07541244"/>
      </p:ext>
    </p:extLst>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hyperlink" Target="https://www.prospects.ac.uk/job-profiles/marketing-executive" TargetMode="External"/><Relationship Id="rId13" Type="http://schemas.openxmlformats.org/officeDocument/2006/relationships/hyperlink" Target="https://www.prospects.ac.uk/job-profiles/vfx-artist" TargetMode="External"/><Relationship Id="rId18" Type="http://schemas.openxmlformats.org/officeDocument/2006/relationships/hyperlink" Target="https://www.prospects.ac.uk/job-profiles/production-designer-theatre-television-film" TargetMode="External"/><Relationship Id="rId3" Type="http://schemas.openxmlformats.org/officeDocument/2006/relationships/hyperlink" Target="https://www.prospects.ac.uk/job-profiles/advertising-art-director" TargetMode="External"/><Relationship Id="rId21" Type="http://schemas.openxmlformats.org/officeDocument/2006/relationships/hyperlink" Target="https://www.prospects.ac.uk/job-profiles/television-film-video-producer" TargetMode="External"/><Relationship Id="rId7" Type="http://schemas.openxmlformats.org/officeDocument/2006/relationships/hyperlink" Target="https://www.prospects.ac.uk/job-profiles/event-manager" TargetMode="External"/><Relationship Id="rId12" Type="http://schemas.openxmlformats.org/officeDocument/2006/relationships/hyperlink" Target="https://www.prospects.ac.uk/job-profiles/talent-agent" TargetMode="External"/><Relationship Id="rId17" Type="http://schemas.openxmlformats.org/officeDocument/2006/relationships/hyperlink" Target="https://www.prospects.ac.uk/job-profiles/location-manager" TargetMode="External"/><Relationship Id="rId2" Type="http://schemas.openxmlformats.org/officeDocument/2006/relationships/notesSlide" Target="../notesSlides/notesSlide7.xml"/><Relationship Id="rId16" Type="http://schemas.openxmlformats.org/officeDocument/2006/relationships/hyperlink" Target="https://www.prospects.ac.uk/job-profiles/film-video-editor" TargetMode="External"/><Relationship Id="rId20" Type="http://schemas.openxmlformats.org/officeDocument/2006/relationships/hyperlink" Target="https://www.prospects.ac.uk/job-profiles/television-camera-operator" TargetMode="External"/><Relationship Id="rId1" Type="http://schemas.openxmlformats.org/officeDocument/2006/relationships/slideLayout" Target="../slideLayouts/slideLayout4.xml"/><Relationship Id="rId6" Type="http://schemas.openxmlformats.org/officeDocument/2006/relationships/hyperlink" Target="https://www.prospects.ac.uk/job-profiles/concept-artist" TargetMode="External"/><Relationship Id="rId11" Type="http://schemas.openxmlformats.org/officeDocument/2006/relationships/hyperlink" Target="https://www.prospects.ac.uk/job-profiles/special-effects-technician" TargetMode="External"/><Relationship Id="rId5" Type="http://schemas.openxmlformats.org/officeDocument/2006/relationships/hyperlink" Target="https://www.prospects.ac.uk/job-profiles/community-arts-worker" TargetMode="External"/><Relationship Id="rId15" Type="http://schemas.openxmlformats.org/officeDocument/2006/relationships/hyperlink" Target="https://www.prospects.ac.uk/job-profiles/film-director" TargetMode="External"/><Relationship Id="rId10" Type="http://schemas.openxmlformats.org/officeDocument/2006/relationships/hyperlink" Target="https://www.prospects.ac.uk/job-profiles/runner-broadcasting-film-video" TargetMode="External"/><Relationship Id="rId19" Type="http://schemas.openxmlformats.org/officeDocument/2006/relationships/hyperlink" Target="https://www.prospects.ac.uk/job-profiles/media-researcher" TargetMode="External"/><Relationship Id="rId4" Type="http://schemas.openxmlformats.org/officeDocument/2006/relationships/hyperlink" Target="https://www.prospects.ac.uk/job-profiles/arts-administrator" TargetMode="External"/><Relationship Id="rId9" Type="http://schemas.openxmlformats.org/officeDocument/2006/relationships/hyperlink" Target="https://www.prospects.ac.uk/job-profiles/public-relations-officer" TargetMode="External"/><Relationship Id="rId14" Type="http://schemas.openxmlformats.org/officeDocument/2006/relationships/hyperlink" Target="https://www.prospects.ac.uk/job-profiles/broadcast-presenter" TargetMode="External"/><Relationship Id="rId22" Type="http://schemas.openxmlformats.org/officeDocument/2006/relationships/hyperlink" Target="https://www.prospects.ac.uk/job-profiles/television-production-coordinator"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5" name="TextBox 4"/>
          <p:cNvSpPr txBox="1"/>
          <p:nvPr/>
        </p:nvSpPr>
        <p:spPr>
          <a:xfrm>
            <a:off x="-29221" y="2999343"/>
            <a:ext cx="12221221" cy="553998"/>
          </a:xfrm>
          <a:prstGeom prst="rect">
            <a:avLst/>
          </a:prstGeom>
          <a:solidFill>
            <a:srgbClr val="76E1FE"/>
          </a:solidFill>
        </p:spPr>
        <p:txBody>
          <a:bodyPr wrap="square" rtlCol="0">
            <a:spAutoFit/>
          </a:bodyPr>
          <a:lstStyle/>
          <a:p>
            <a:pPr algn="ctr"/>
            <a:r>
              <a:rPr lang="en-GB" sz="3000" b="1" dirty="0" smtClean="0">
                <a:solidFill>
                  <a:srgbClr val="CCFF33"/>
                </a:solidFill>
                <a:effectLst>
                  <a:outerShdw blurRad="50800" dist="38100" dir="18900000" algn="bl" rotWithShape="0">
                    <a:prstClr val="black">
                      <a:alpha val="40000"/>
                    </a:prstClr>
                  </a:outerShdw>
                </a:effectLst>
                <a:latin typeface="Arial Black" panose="020B0A04020102020204" pitchFamily="34" charset="0"/>
              </a:rPr>
              <a:t>GC</a:t>
            </a:r>
            <a:r>
              <a:rPr lang="en-GB" sz="3000" dirty="0" smtClean="0">
                <a:solidFill>
                  <a:srgbClr val="CCFF33"/>
                </a:solidFill>
                <a:effectLst>
                  <a:outerShdw blurRad="50800" dist="38100" dir="18900000" algn="bl" rotWithShape="0">
                    <a:prstClr val="black">
                      <a:alpha val="40000"/>
                    </a:prstClr>
                  </a:outerShdw>
                </a:effectLst>
                <a:latin typeface="Arial Black" panose="020B0A04020102020204" pitchFamily="34" charset="0"/>
              </a:rPr>
              <a:t>SE FILM STUDIES – MISS IT, MISS OUT!</a:t>
            </a:r>
          </a:p>
        </p:txBody>
      </p:sp>
      <p:pic>
        <p:nvPicPr>
          <p:cNvPr id="2" name="Picture 1"/>
          <p:cNvPicPr>
            <a:picLocks noChangeAspect="1"/>
          </p:cNvPicPr>
          <p:nvPr/>
        </p:nvPicPr>
        <p:blipFill>
          <a:blip r:embed="rId3"/>
          <a:stretch>
            <a:fillRect/>
          </a:stretch>
        </p:blipFill>
        <p:spPr>
          <a:xfrm>
            <a:off x="2477729" y="9407"/>
            <a:ext cx="1922102" cy="2989936"/>
          </a:xfrm>
          <a:prstGeom prst="rect">
            <a:avLst/>
          </a:prstGeom>
        </p:spPr>
      </p:pic>
      <p:pic>
        <p:nvPicPr>
          <p:cNvPr id="3" name="Picture 2"/>
          <p:cNvPicPr>
            <a:picLocks noChangeAspect="1"/>
          </p:cNvPicPr>
          <p:nvPr/>
        </p:nvPicPr>
        <p:blipFill>
          <a:blip r:embed="rId4"/>
          <a:stretch>
            <a:fillRect/>
          </a:stretch>
        </p:blipFill>
        <p:spPr>
          <a:xfrm>
            <a:off x="7364361" y="-22130"/>
            <a:ext cx="1926377" cy="2721390"/>
          </a:xfrm>
          <a:prstGeom prst="rect">
            <a:avLst/>
          </a:prstGeom>
        </p:spPr>
      </p:pic>
      <p:pic>
        <p:nvPicPr>
          <p:cNvPr id="4" name="Picture 3"/>
          <p:cNvPicPr>
            <a:picLocks noChangeAspect="1"/>
          </p:cNvPicPr>
          <p:nvPr/>
        </p:nvPicPr>
        <p:blipFill>
          <a:blip r:embed="rId5"/>
          <a:stretch>
            <a:fillRect/>
          </a:stretch>
        </p:blipFill>
        <p:spPr>
          <a:xfrm>
            <a:off x="2477729" y="3557482"/>
            <a:ext cx="1998302" cy="2848643"/>
          </a:xfrm>
          <a:prstGeom prst="rect">
            <a:avLst/>
          </a:prstGeom>
        </p:spPr>
      </p:pic>
      <p:pic>
        <p:nvPicPr>
          <p:cNvPr id="6" name="Picture 5"/>
          <p:cNvPicPr>
            <a:picLocks noChangeAspect="1"/>
          </p:cNvPicPr>
          <p:nvPr/>
        </p:nvPicPr>
        <p:blipFill>
          <a:blip r:embed="rId6"/>
          <a:stretch>
            <a:fillRect/>
          </a:stretch>
        </p:blipFill>
        <p:spPr>
          <a:xfrm>
            <a:off x="7364361" y="3483980"/>
            <a:ext cx="1865758" cy="2768217"/>
          </a:xfrm>
          <a:prstGeom prst="rect">
            <a:avLst/>
          </a:prstGeom>
        </p:spPr>
      </p:pic>
      <p:pic>
        <p:nvPicPr>
          <p:cNvPr id="7" name="Picture 6"/>
          <p:cNvPicPr>
            <a:picLocks noChangeAspect="1"/>
          </p:cNvPicPr>
          <p:nvPr/>
        </p:nvPicPr>
        <p:blipFill>
          <a:blip r:embed="rId7"/>
          <a:stretch>
            <a:fillRect/>
          </a:stretch>
        </p:blipFill>
        <p:spPr>
          <a:xfrm>
            <a:off x="4837472" y="-127760"/>
            <a:ext cx="1979238" cy="2974265"/>
          </a:xfrm>
          <a:prstGeom prst="rect">
            <a:avLst/>
          </a:prstGeom>
        </p:spPr>
      </p:pic>
      <p:pic>
        <p:nvPicPr>
          <p:cNvPr id="8" name="Picture 7"/>
          <p:cNvPicPr>
            <a:picLocks noChangeAspect="1"/>
          </p:cNvPicPr>
          <p:nvPr/>
        </p:nvPicPr>
        <p:blipFill>
          <a:blip r:embed="rId8"/>
          <a:stretch>
            <a:fillRect/>
          </a:stretch>
        </p:blipFill>
        <p:spPr>
          <a:xfrm>
            <a:off x="4837472" y="3553341"/>
            <a:ext cx="2110692" cy="3200830"/>
          </a:xfrm>
          <a:prstGeom prst="rect">
            <a:avLst/>
          </a:prstGeom>
        </p:spPr>
      </p:pic>
      <p:sp>
        <p:nvSpPr>
          <p:cNvPr id="9" name="TextBox 8"/>
          <p:cNvSpPr txBox="1"/>
          <p:nvPr/>
        </p:nvSpPr>
        <p:spPr>
          <a:xfrm>
            <a:off x="137651" y="108155"/>
            <a:ext cx="2192593" cy="2246769"/>
          </a:xfrm>
          <a:prstGeom prst="rect">
            <a:avLst/>
          </a:prstGeom>
          <a:noFill/>
        </p:spPr>
        <p:txBody>
          <a:bodyPr wrap="square" rtlCol="0">
            <a:spAutoFit/>
          </a:bodyPr>
          <a:lstStyle/>
          <a:p>
            <a:r>
              <a:rPr lang="en-GB" sz="2000" dirty="0" smtClean="0">
                <a:solidFill>
                  <a:schemeClr val="tx1"/>
                </a:solidFill>
                <a:latin typeface="Lucida Bright" panose="02040602050505020304" pitchFamily="18" charset="0"/>
              </a:rPr>
              <a:t>Film language includes:</a:t>
            </a:r>
          </a:p>
          <a:p>
            <a:r>
              <a:rPr lang="en-GB" sz="2000" dirty="0" smtClean="0">
                <a:solidFill>
                  <a:schemeClr val="tx1"/>
                </a:solidFill>
                <a:latin typeface="Lucida Bright" panose="02040602050505020304" pitchFamily="18" charset="0"/>
              </a:rPr>
              <a:t>narrative cinematography </a:t>
            </a:r>
            <a:r>
              <a:rPr lang="en-GB" sz="2000" dirty="0">
                <a:solidFill>
                  <a:schemeClr val="tx1"/>
                </a:solidFill>
                <a:latin typeface="Lucida Bright" panose="02040602050505020304" pitchFamily="18" charset="0"/>
              </a:rPr>
              <a:t>sound, </a:t>
            </a:r>
            <a:endParaRPr lang="en-GB" sz="2000" dirty="0" smtClean="0">
              <a:solidFill>
                <a:schemeClr val="tx1"/>
              </a:solidFill>
              <a:latin typeface="Lucida Bright" panose="02040602050505020304" pitchFamily="18" charset="0"/>
            </a:endParaRPr>
          </a:p>
          <a:p>
            <a:r>
              <a:rPr lang="en-GB" sz="2000" dirty="0" err="1" smtClean="0">
                <a:solidFill>
                  <a:schemeClr val="tx1"/>
                </a:solidFill>
                <a:latin typeface="Lucida Bright" panose="02040602050505020304" pitchFamily="18" charset="0"/>
              </a:rPr>
              <a:t>mise</a:t>
            </a:r>
            <a:r>
              <a:rPr lang="en-GB" sz="2000" dirty="0" smtClean="0">
                <a:solidFill>
                  <a:schemeClr val="tx1"/>
                </a:solidFill>
                <a:latin typeface="Lucida Bright" panose="02040602050505020304" pitchFamily="18" charset="0"/>
              </a:rPr>
              <a:t>-</a:t>
            </a:r>
            <a:r>
              <a:rPr lang="en-GB" sz="2000" dirty="0" err="1" smtClean="0">
                <a:solidFill>
                  <a:schemeClr val="tx1"/>
                </a:solidFill>
                <a:latin typeface="Lucida Bright" panose="02040602050505020304" pitchFamily="18" charset="0"/>
              </a:rPr>
              <a:t>en</a:t>
            </a:r>
            <a:r>
              <a:rPr lang="en-GB" sz="2000" dirty="0" smtClean="0">
                <a:solidFill>
                  <a:schemeClr val="tx1"/>
                </a:solidFill>
                <a:latin typeface="Lucida Bright" panose="02040602050505020304" pitchFamily="18" charset="0"/>
              </a:rPr>
              <a:t>-scene </a:t>
            </a:r>
          </a:p>
          <a:p>
            <a:r>
              <a:rPr lang="en-GB" sz="2000" dirty="0" smtClean="0">
                <a:solidFill>
                  <a:schemeClr val="tx1"/>
                </a:solidFill>
                <a:latin typeface="Lucida Bright" panose="02040602050505020304" pitchFamily="18" charset="0"/>
              </a:rPr>
              <a:t>and </a:t>
            </a:r>
            <a:r>
              <a:rPr lang="en-GB" sz="2000" dirty="0">
                <a:solidFill>
                  <a:schemeClr val="tx1"/>
                </a:solidFill>
                <a:latin typeface="Lucida Bright" panose="02040602050505020304" pitchFamily="18" charset="0"/>
              </a:rPr>
              <a:t>editing.</a:t>
            </a:r>
          </a:p>
        </p:txBody>
      </p:sp>
      <p:sp>
        <p:nvSpPr>
          <p:cNvPr id="10" name="TextBox 9"/>
          <p:cNvSpPr txBox="1"/>
          <p:nvPr/>
        </p:nvSpPr>
        <p:spPr>
          <a:xfrm>
            <a:off x="9606116" y="108155"/>
            <a:ext cx="2074607" cy="2585323"/>
          </a:xfrm>
          <a:prstGeom prst="rect">
            <a:avLst/>
          </a:prstGeom>
          <a:noFill/>
        </p:spPr>
        <p:txBody>
          <a:bodyPr wrap="square" rtlCol="0">
            <a:spAutoFit/>
          </a:bodyPr>
          <a:lstStyle/>
          <a:p>
            <a:r>
              <a:rPr lang="en-GB" sz="1800" dirty="0" smtClean="0">
                <a:solidFill>
                  <a:schemeClr val="tx1"/>
                </a:solidFill>
                <a:latin typeface="Lucida Bright" panose="02040602050505020304" pitchFamily="18" charset="0"/>
              </a:rPr>
              <a:t>Areas of study include:</a:t>
            </a:r>
          </a:p>
          <a:p>
            <a:r>
              <a:rPr lang="en-GB" sz="1800" dirty="0" smtClean="0">
                <a:solidFill>
                  <a:schemeClr val="tx1"/>
                </a:solidFill>
                <a:latin typeface="Lucida Bright" panose="02040602050505020304" pitchFamily="18" charset="0"/>
              </a:rPr>
              <a:t>Representation</a:t>
            </a:r>
          </a:p>
          <a:p>
            <a:r>
              <a:rPr lang="en-GB" sz="1800" dirty="0" smtClean="0">
                <a:solidFill>
                  <a:schemeClr val="tx1"/>
                </a:solidFill>
                <a:latin typeface="Lucida Bright" panose="02040602050505020304" pitchFamily="18" charset="0"/>
              </a:rPr>
              <a:t>Aesthetics</a:t>
            </a:r>
          </a:p>
          <a:p>
            <a:r>
              <a:rPr lang="en-GB" sz="1800" dirty="0" smtClean="0">
                <a:solidFill>
                  <a:schemeClr val="tx1"/>
                </a:solidFill>
                <a:latin typeface="Lucida Bright" panose="02040602050505020304" pitchFamily="18" charset="0"/>
              </a:rPr>
              <a:t>Narrative</a:t>
            </a:r>
          </a:p>
          <a:p>
            <a:r>
              <a:rPr lang="en-GB" sz="1800" dirty="0" smtClean="0">
                <a:solidFill>
                  <a:schemeClr val="tx1"/>
                </a:solidFill>
                <a:latin typeface="Lucida Bright" panose="02040602050505020304" pitchFamily="18" charset="0"/>
              </a:rPr>
              <a:t>Genre</a:t>
            </a:r>
          </a:p>
          <a:p>
            <a:r>
              <a:rPr lang="en-GB" sz="1800" dirty="0" smtClean="0">
                <a:solidFill>
                  <a:schemeClr val="tx1"/>
                </a:solidFill>
                <a:latin typeface="Lucida Bright" panose="02040602050505020304" pitchFamily="18" charset="0"/>
              </a:rPr>
              <a:t>Specialist writing and </a:t>
            </a:r>
          </a:p>
          <a:p>
            <a:r>
              <a:rPr lang="en-GB" sz="1800" dirty="0" smtClean="0">
                <a:solidFill>
                  <a:schemeClr val="tx1"/>
                </a:solidFill>
                <a:latin typeface="Lucida Bright" panose="02040602050505020304" pitchFamily="18" charset="0"/>
              </a:rPr>
              <a:t>Screenwriting</a:t>
            </a:r>
            <a:endParaRPr lang="en-GB" sz="1800" dirty="0">
              <a:solidFill>
                <a:schemeClr val="tx1"/>
              </a:solidFill>
              <a:latin typeface="Lucida Bright" panose="02040602050505020304" pitchFamily="18" charset="0"/>
            </a:endParaRPr>
          </a:p>
        </p:txBody>
      </p:sp>
      <p:sp>
        <p:nvSpPr>
          <p:cNvPr id="11" name="TextBox 10"/>
          <p:cNvSpPr txBox="1"/>
          <p:nvPr/>
        </p:nvSpPr>
        <p:spPr>
          <a:xfrm>
            <a:off x="137651" y="3805084"/>
            <a:ext cx="2192593" cy="2308324"/>
          </a:xfrm>
          <a:prstGeom prst="rect">
            <a:avLst/>
          </a:prstGeom>
          <a:noFill/>
        </p:spPr>
        <p:txBody>
          <a:bodyPr wrap="square" rtlCol="0">
            <a:spAutoFit/>
          </a:bodyPr>
          <a:lstStyle/>
          <a:p>
            <a:r>
              <a:rPr lang="en-GB" sz="2400" dirty="0" smtClean="0">
                <a:solidFill>
                  <a:schemeClr val="tx1"/>
                </a:solidFill>
                <a:latin typeface="Lucida Bright" panose="02040602050505020304" pitchFamily="18" charset="0"/>
              </a:rPr>
              <a:t>Write and film your own scene for Component 3!</a:t>
            </a:r>
            <a:endParaRPr lang="en-GB" sz="2400" dirty="0">
              <a:solidFill>
                <a:schemeClr val="tx1"/>
              </a:solidFill>
              <a:latin typeface="Lucida Bright" panose="02040602050505020304" pitchFamily="18" charset="0"/>
            </a:endParaRPr>
          </a:p>
        </p:txBody>
      </p:sp>
      <p:sp>
        <p:nvSpPr>
          <p:cNvPr id="12" name="TextBox 11"/>
          <p:cNvSpPr txBox="1"/>
          <p:nvPr/>
        </p:nvSpPr>
        <p:spPr>
          <a:xfrm>
            <a:off x="9549200" y="3735128"/>
            <a:ext cx="2320413" cy="2800767"/>
          </a:xfrm>
          <a:prstGeom prst="rect">
            <a:avLst/>
          </a:prstGeom>
          <a:noFill/>
        </p:spPr>
        <p:txBody>
          <a:bodyPr wrap="square" rtlCol="0">
            <a:spAutoFit/>
          </a:bodyPr>
          <a:lstStyle/>
          <a:p>
            <a:r>
              <a:rPr lang="en-GB" sz="1600" dirty="0" smtClean="0">
                <a:solidFill>
                  <a:schemeClr val="tx1"/>
                </a:solidFill>
                <a:latin typeface="Lucida Bright" panose="02040602050505020304" pitchFamily="18" charset="0"/>
              </a:rPr>
              <a:t>What will I study?</a:t>
            </a:r>
          </a:p>
          <a:p>
            <a:r>
              <a:rPr lang="en-GB" sz="1600" dirty="0" smtClean="0">
                <a:solidFill>
                  <a:schemeClr val="tx1"/>
                </a:solidFill>
                <a:latin typeface="Lucida Bright" panose="02040602050505020304" pitchFamily="18" charset="0"/>
              </a:rPr>
              <a:t>Contemporary </a:t>
            </a:r>
            <a:r>
              <a:rPr lang="en-GB" sz="1600" dirty="0">
                <a:solidFill>
                  <a:schemeClr val="tx1"/>
                </a:solidFill>
                <a:latin typeface="Lucida Bright" panose="02040602050505020304" pitchFamily="18" charset="0"/>
              </a:rPr>
              <a:t>UK Film, Global English Language Film, </a:t>
            </a:r>
            <a:r>
              <a:rPr lang="en-GB" sz="1600" dirty="0" smtClean="0">
                <a:solidFill>
                  <a:schemeClr val="tx1"/>
                </a:solidFill>
                <a:latin typeface="Lucida Bright" panose="02040602050505020304" pitchFamily="18" charset="0"/>
              </a:rPr>
              <a:t>Screenplay/Sequence </a:t>
            </a:r>
            <a:r>
              <a:rPr lang="en-GB" sz="1600" dirty="0">
                <a:solidFill>
                  <a:schemeClr val="tx1"/>
                </a:solidFill>
                <a:latin typeface="Lucida Bright" panose="02040602050505020304" pitchFamily="18" charset="0"/>
              </a:rPr>
              <a:t>Global non-English film, </a:t>
            </a:r>
            <a:endParaRPr lang="en-GB" sz="1600" dirty="0" smtClean="0">
              <a:solidFill>
                <a:schemeClr val="tx1"/>
              </a:solidFill>
              <a:latin typeface="Lucida Bright" panose="02040602050505020304" pitchFamily="18" charset="0"/>
            </a:endParaRPr>
          </a:p>
          <a:p>
            <a:r>
              <a:rPr lang="en-GB" sz="1600" dirty="0" smtClean="0">
                <a:solidFill>
                  <a:schemeClr val="tx1"/>
                </a:solidFill>
                <a:latin typeface="Lucida Bright" panose="02040602050505020304" pitchFamily="18" charset="0"/>
              </a:rPr>
              <a:t>US </a:t>
            </a:r>
            <a:r>
              <a:rPr lang="en-GB" sz="1600" dirty="0">
                <a:solidFill>
                  <a:schemeClr val="tx1"/>
                </a:solidFill>
                <a:latin typeface="Lucida Bright" panose="02040602050505020304" pitchFamily="18" charset="0"/>
              </a:rPr>
              <a:t>Independent Film </a:t>
            </a:r>
            <a:endParaRPr lang="en-GB" sz="1600" dirty="0" smtClean="0">
              <a:solidFill>
                <a:schemeClr val="tx1"/>
              </a:solidFill>
              <a:latin typeface="Lucida Bright" panose="02040602050505020304" pitchFamily="18" charset="0"/>
            </a:endParaRPr>
          </a:p>
          <a:p>
            <a:r>
              <a:rPr lang="en-GB" sz="1600" dirty="0" smtClean="0">
                <a:solidFill>
                  <a:schemeClr val="tx1"/>
                </a:solidFill>
                <a:latin typeface="Lucida Bright" panose="02040602050505020304" pitchFamily="18" charset="0"/>
              </a:rPr>
              <a:t>Comparative </a:t>
            </a:r>
            <a:r>
              <a:rPr lang="en-GB" sz="1600" dirty="0">
                <a:solidFill>
                  <a:schemeClr val="tx1"/>
                </a:solidFill>
                <a:latin typeface="Lucida Bright" panose="02040602050505020304" pitchFamily="18" charset="0"/>
              </a:rPr>
              <a:t>US Films </a:t>
            </a:r>
            <a:endParaRPr lang="en-GB" sz="1600" dirty="0" smtClean="0">
              <a:solidFill>
                <a:schemeClr val="tx1"/>
              </a:solidFill>
              <a:latin typeface="Lucida Bright" panose="02040602050505020304" pitchFamily="18" charset="0"/>
            </a:endParaRPr>
          </a:p>
          <a:p>
            <a:r>
              <a:rPr lang="en-GB" sz="1600" dirty="0" smtClean="0">
                <a:solidFill>
                  <a:schemeClr val="tx1"/>
                </a:solidFill>
                <a:latin typeface="Lucida Bright" panose="02040602050505020304" pitchFamily="18" charset="0"/>
              </a:rPr>
              <a:t>and </a:t>
            </a:r>
            <a:r>
              <a:rPr lang="en-GB" sz="1600" dirty="0">
                <a:solidFill>
                  <a:schemeClr val="tx1"/>
                </a:solidFill>
                <a:latin typeface="Lucida Bright" panose="02040602050505020304" pitchFamily="18" charset="0"/>
              </a:rPr>
              <a:t>Film </a:t>
            </a:r>
            <a:r>
              <a:rPr lang="en-GB" sz="1600" dirty="0" smtClean="0">
                <a:solidFill>
                  <a:schemeClr val="tx1"/>
                </a:solidFill>
                <a:latin typeface="Lucida Bright" panose="02040602050505020304" pitchFamily="18" charset="0"/>
              </a:rPr>
              <a:t>Technology. </a:t>
            </a:r>
            <a:endParaRPr lang="en-GB" sz="1600" dirty="0">
              <a:solidFill>
                <a:schemeClr val="tx1"/>
              </a:solidFill>
              <a:latin typeface="Lucida Bright" panose="020406020505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2"/>
          <p:cNvSpPr txBox="1"/>
          <p:nvPr/>
        </p:nvSpPr>
        <p:spPr>
          <a:xfrm>
            <a:off x="704382" y="268900"/>
            <a:ext cx="1320943" cy="45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dirty="0" smtClean="0">
                <a:solidFill>
                  <a:schemeClr val="bg1"/>
                </a:solidFill>
                <a:latin typeface="Dekko"/>
                <a:ea typeface="Short Stack"/>
                <a:cs typeface="Dekko"/>
                <a:sym typeface="Dekko"/>
              </a:rPr>
              <a:t>Content</a:t>
            </a:r>
            <a:endParaRPr sz="1100" dirty="0">
              <a:solidFill>
                <a:schemeClr val="bg1"/>
              </a:solidFill>
              <a:latin typeface="Short Stack"/>
              <a:ea typeface="Short Stack"/>
              <a:cs typeface="Short Stack"/>
              <a:sym typeface="Short Stack"/>
            </a:endParaRPr>
          </a:p>
        </p:txBody>
      </p:sp>
      <p:sp>
        <p:nvSpPr>
          <p:cNvPr id="2" name="TextBox 1"/>
          <p:cNvSpPr txBox="1"/>
          <p:nvPr/>
        </p:nvSpPr>
        <p:spPr>
          <a:xfrm>
            <a:off x="704382" y="1442025"/>
            <a:ext cx="10775194" cy="5447645"/>
          </a:xfrm>
          <a:prstGeom prst="rect">
            <a:avLst/>
          </a:prstGeom>
          <a:noFill/>
        </p:spPr>
        <p:txBody>
          <a:bodyPr wrap="square" rtlCol="0">
            <a:spAutoFit/>
          </a:bodyPr>
          <a:lstStyle/>
          <a:p>
            <a:r>
              <a:rPr lang="en-GB" sz="2000" dirty="0">
                <a:solidFill>
                  <a:schemeClr val="bg1"/>
                </a:solidFill>
                <a:latin typeface="Dekko" panose="020B0604020202020204" charset="0"/>
                <a:cs typeface="Dekko" panose="020B0604020202020204" charset="0"/>
              </a:rPr>
              <a:t>This is a new GCSE that we are excited to be offering </a:t>
            </a:r>
            <a:r>
              <a:rPr lang="en-GB" sz="2000" dirty="0" smtClean="0">
                <a:solidFill>
                  <a:schemeClr val="bg1"/>
                </a:solidFill>
                <a:latin typeface="Dekko" panose="020B0604020202020204" charset="0"/>
                <a:cs typeface="Dekko" panose="020B0604020202020204" charset="0"/>
              </a:rPr>
              <a:t>at </a:t>
            </a:r>
            <a:r>
              <a:rPr lang="en-GB" sz="2000" dirty="0" err="1" smtClean="0">
                <a:solidFill>
                  <a:schemeClr val="bg1"/>
                </a:solidFill>
                <a:latin typeface="Dekko" panose="020B0604020202020204" charset="0"/>
                <a:cs typeface="Dekko" panose="020B0604020202020204" charset="0"/>
              </a:rPr>
              <a:t>Cefn</a:t>
            </a:r>
            <a:r>
              <a:rPr lang="en-GB" sz="2000" dirty="0" smtClean="0">
                <a:solidFill>
                  <a:schemeClr val="bg1"/>
                </a:solidFill>
                <a:latin typeface="Dekko" panose="020B0604020202020204" charset="0"/>
                <a:cs typeface="Dekko" panose="020B0604020202020204" charset="0"/>
              </a:rPr>
              <a:t> </a:t>
            </a:r>
            <a:r>
              <a:rPr lang="en-GB" sz="2000" dirty="0" err="1" smtClean="0">
                <a:solidFill>
                  <a:schemeClr val="bg1"/>
                </a:solidFill>
                <a:latin typeface="Dekko" panose="020B0604020202020204" charset="0"/>
                <a:cs typeface="Dekko" panose="020B0604020202020204" charset="0"/>
              </a:rPr>
              <a:t>Saeson</a:t>
            </a:r>
            <a:r>
              <a:rPr lang="en-GB" sz="2000" dirty="0" smtClean="0">
                <a:solidFill>
                  <a:schemeClr val="bg1"/>
                </a:solidFill>
                <a:latin typeface="Dekko" panose="020B0604020202020204" charset="0"/>
                <a:cs typeface="Dekko" panose="020B0604020202020204" charset="0"/>
              </a:rPr>
              <a:t> for </a:t>
            </a:r>
            <a:r>
              <a:rPr lang="en-GB" sz="2000" dirty="0">
                <a:solidFill>
                  <a:schemeClr val="bg1"/>
                </a:solidFill>
                <a:latin typeface="Dekko" panose="020B0604020202020204" charset="0"/>
                <a:cs typeface="Dekko" panose="020B0604020202020204" charset="0"/>
              </a:rPr>
              <a:t>the </a:t>
            </a:r>
            <a:r>
              <a:rPr lang="en-GB" sz="2000" dirty="0" smtClean="0">
                <a:solidFill>
                  <a:schemeClr val="bg1"/>
                </a:solidFill>
                <a:latin typeface="Dekko" panose="020B0604020202020204" charset="0"/>
                <a:cs typeface="Dekko" panose="020B0604020202020204" charset="0"/>
              </a:rPr>
              <a:t>first time. We are one of the only local Comprehensive Schools to offer this qualification!</a:t>
            </a:r>
            <a:endParaRPr lang="en-GB" sz="2000" dirty="0">
              <a:solidFill>
                <a:schemeClr val="bg1"/>
              </a:solidFill>
              <a:latin typeface="Dekko" panose="020B0604020202020204" charset="0"/>
              <a:cs typeface="Dekko" panose="020B0604020202020204" charset="0"/>
            </a:endParaRPr>
          </a:p>
          <a:p>
            <a:endParaRPr lang="en-GB" sz="2000" dirty="0" smtClean="0">
              <a:solidFill>
                <a:schemeClr val="bg1"/>
              </a:solidFill>
              <a:latin typeface="Dekko" panose="020B0604020202020204" charset="0"/>
              <a:cs typeface="Dekko" panose="020B0604020202020204" charset="0"/>
            </a:endParaRPr>
          </a:p>
          <a:p>
            <a:r>
              <a:rPr lang="en-GB" sz="2000" dirty="0" smtClean="0">
                <a:solidFill>
                  <a:schemeClr val="bg1"/>
                </a:solidFill>
                <a:latin typeface="Dekko" panose="020B0604020202020204" charset="0"/>
                <a:cs typeface="Dekko" panose="020B0604020202020204" charset="0"/>
              </a:rPr>
              <a:t>What is Film Studies</a:t>
            </a:r>
            <a:r>
              <a:rPr lang="en-GB" sz="2000" dirty="0" smtClean="0">
                <a:solidFill>
                  <a:schemeClr val="bg1"/>
                </a:solidFill>
                <a:latin typeface="+mj-lt"/>
                <a:cs typeface="Dekko" panose="020B0604020202020204" charset="0"/>
              </a:rPr>
              <a:t>?  </a:t>
            </a:r>
            <a:endParaRPr lang="en-GB" sz="2000" dirty="0">
              <a:solidFill>
                <a:schemeClr val="bg1"/>
              </a:solidFill>
              <a:latin typeface="Dekko" panose="020B0604020202020204" charset="0"/>
              <a:cs typeface="Dekko" panose="020B0604020202020204" charset="0"/>
            </a:endParaRPr>
          </a:p>
          <a:p>
            <a:endParaRPr lang="en-GB" sz="2000" dirty="0" smtClean="0">
              <a:solidFill>
                <a:schemeClr val="bg1"/>
              </a:solidFill>
              <a:latin typeface="Dekko" panose="020B0604020202020204" charset="0"/>
              <a:cs typeface="Dekko" panose="020B0604020202020204" charset="0"/>
            </a:endParaRPr>
          </a:p>
          <a:p>
            <a:r>
              <a:rPr lang="en-GB" sz="2000" dirty="0" smtClean="0">
                <a:solidFill>
                  <a:schemeClr val="bg1"/>
                </a:solidFill>
                <a:latin typeface="Dekko" panose="020B0604020202020204" charset="0"/>
                <a:cs typeface="Dekko" panose="020B0604020202020204" charset="0"/>
              </a:rPr>
              <a:t>Film </a:t>
            </a:r>
            <a:r>
              <a:rPr lang="en-GB" sz="2000" dirty="0">
                <a:solidFill>
                  <a:schemeClr val="bg1"/>
                </a:solidFill>
                <a:latin typeface="Dekko" panose="020B0604020202020204" charset="0"/>
                <a:cs typeface="Dekko" panose="020B0604020202020204" charset="0"/>
              </a:rPr>
              <a:t>Studies is an engaging and exciting subject that gives students an opportunity to develop a critical perspective on </a:t>
            </a:r>
            <a:r>
              <a:rPr lang="en-GB" sz="2000" dirty="0" smtClean="0">
                <a:solidFill>
                  <a:schemeClr val="bg1"/>
                </a:solidFill>
                <a:latin typeface="Dekko" panose="020B0604020202020204" charset="0"/>
                <a:cs typeface="Dekko" panose="020B0604020202020204" charset="0"/>
              </a:rPr>
              <a:t>film </a:t>
            </a:r>
            <a:r>
              <a:rPr lang="en-GB" sz="2000" dirty="0">
                <a:solidFill>
                  <a:schemeClr val="bg1"/>
                </a:solidFill>
                <a:latin typeface="Dekko" panose="020B0604020202020204" charset="0"/>
                <a:cs typeface="Dekko" panose="020B0604020202020204" charset="0"/>
              </a:rPr>
              <a:t>and the role it plays </a:t>
            </a:r>
            <a:r>
              <a:rPr lang="en-GB" sz="2000" dirty="0" smtClean="0">
                <a:solidFill>
                  <a:schemeClr val="bg1"/>
                </a:solidFill>
                <a:latin typeface="Dekko" panose="020B0604020202020204" charset="0"/>
                <a:cs typeface="Dekko" panose="020B0604020202020204" charset="0"/>
              </a:rPr>
              <a:t>within our society</a:t>
            </a:r>
            <a:r>
              <a:rPr lang="en-GB" sz="2000" dirty="0">
                <a:solidFill>
                  <a:schemeClr val="bg1"/>
                </a:solidFill>
                <a:latin typeface="Dekko" panose="020B0604020202020204" charset="0"/>
                <a:cs typeface="Dekko" panose="020B0604020202020204" charset="0"/>
              </a:rPr>
              <a:t>. Students gain an appreciation of film as an art form in terms of its visual storytelling, whilst also exploring how values, attitudes, ideas, and beliefs are communicated in film. </a:t>
            </a:r>
            <a:endParaRPr lang="en-GB" sz="2000" dirty="0" smtClean="0">
              <a:solidFill>
                <a:schemeClr val="bg1"/>
              </a:solidFill>
              <a:latin typeface="Dekko" panose="020B0604020202020204" charset="0"/>
              <a:cs typeface="Dekko" panose="020B0604020202020204" charset="0"/>
            </a:endParaRPr>
          </a:p>
          <a:p>
            <a:endParaRPr lang="en-GB" sz="2000" dirty="0" smtClean="0">
              <a:solidFill>
                <a:schemeClr val="bg1"/>
              </a:solidFill>
              <a:latin typeface="Dekko" panose="020B0604020202020204" charset="0"/>
              <a:cs typeface="Dekko" panose="020B0604020202020204" charset="0"/>
            </a:endParaRPr>
          </a:p>
          <a:p>
            <a:r>
              <a:rPr lang="en-GB" sz="2000" dirty="0" smtClean="0">
                <a:solidFill>
                  <a:schemeClr val="bg1"/>
                </a:solidFill>
                <a:latin typeface="Dekko" panose="020B0604020202020204" charset="0"/>
                <a:cs typeface="Dekko" panose="020B0604020202020204" charset="0"/>
              </a:rPr>
              <a:t>We </a:t>
            </a:r>
            <a:r>
              <a:rPr lang="en-GB" sz="2000" dirty="0">
                <a:solidFill>
                  <a:schemeClr val="bg1"/>
                </a:solidFill>
                <a:latin typeface="Dekko" panose="020B0604020202020204" charset="0"/>
                <a:cs typeface="Dekko" panose="020B0604020202020204" charset="0"/>
              </a:rPr>
              <a:t>study films from a broad range of historical and cultural contexts as well as different genres and students develop their critical thinking and analytical skills to write perceptive and thoughtful personal responses to film. </a:t>
            </a:r>
            <a:endParaRPr lang="en-GB" sz="2000" dirty="0" smtClean="0">
              <a:solidFill>
                <a:schemeClr val="bg1"/>
              </a:solidFill>
              <a:latin typeface="Dekko" panose="020B0604020202020204" charset="0"/>
              <a:cs typeface="Dekko" panose="020B0604020202020204" charset="0"/>
            </a:endParaRPr>
          </a:p>
          <a:p>
            <a:endParaRPr lang="en-GB" sz="2000" dirty="0">
              <a:solidFill>
                <a:schemeClr val="bg1"/>
              </a:solidFill>
              <a:latin typeface="Dekko" panose="020B0604020202020204" charset="0"/>
              <a:cs typeface="Dekko" panose="020B0604020202020204" charset="0"/>
            </a:endParaRPr>
          </a:p>
          <a:p>
            <a:r>
              <a:rPr lang="en-GB" sz="2000" dirty="0" smtClean="0">
                <a:solidFill>
                  <a:schemeClr val="bg1"/>
                </a:solidFill>
                <a:latin typeface="Dekko" panose="020B0604020202020204" charset="0"/>
                <a:cs typeface="Dekko" panose="020B0604020202020204" charset="0"/>
              </a:rPr>
              <a:t>There is also a </a:t>
            </a:r>
            <a:r>
              <a:rPr lang="en-GB" sz="2000" dirty="0">
                <a:solidFill>
                  <a:schemeClr val="bg1"/>
                </a:solidFill>
                <a:latin typeface="Dekko" panose="020B0604020202020204" charset="0"/>
                <a:cs typeface="Dekko" panose="020B0604020202020204" charset="0"/>
              </a:rPr>
              <a:t>creative production </a:t>
            </a:r>
            <a:r>
              <a:rPr lang="en-GB" sz="2000" dirty="0" smtClean="0">
                <a:solidFill>
                  <a:schemeClr val="bg1"/>
                </a:solidFill>
                <a:latin typeface="Dekko" panose="020B0604020202020204" charset="0"/>
                <a:cs typeface="Dekko" panose="020B0604020202020204" charset="0"/>
              </a:rPr>
              <a:t>element, </a:t>
            </a:r>
            <a:r>
              <a:rPr lang="en-GB" sz="2000" dirty="0">
                <a:solidFill>
                  <a:schemeClr val="bg1"/>
                </a:solidFill>
                <a:latin typeface="Dekko" panose="020B0604020202020204" charset="0"/>
                <a:cs typeface="Dekko" panose="020B0604020202020204" charset="0"/>
              </a:rPr>
              <a:t>where students will be able to </a:t>
            </a:r>
            <a:r>
              <a:rPr lang="en-GB" sz="2000" dirty="0" smtClean="0">
                <a:solidFill>
                  <a:schemeClr val="bg1"/>
                </a:solidFill>
                <a:latin typeface="Dekko" panose="020B0604020202020204" charset="0"/>
                <a:cs typeface="Dekko" panose="020B0604020202020204" charset="0"/>
              </a:rPr>
              <a:t>craft their own </a:t>
            </a:r>
            <a:r>
              <a:rPr lang="en-GB" sz="2000" dirty="0">
                <a:solidFill>
                  <a:schemeClr val="bg1"/>
                </a:solidFill>
                <a:latin typeface="Dekko" panose="020B0604020202020204" charset="0"/>
                <a:cs typeface="Dekko" panose="020B0604020202020204" charset="0"/>
              </a:rPr>
              <a:t>short film or </a:t>
            </a:r>
            <a:r>
              <a:rPr lang="en-GB" sz="2000" dirty="0" smtClean="0">
                <a:solidFill>
                  <a:schemeClr val="bg1"/>
                </a:solidFill>
                <a:latin typeface="Dekko" panose="020B0604020202020204" charset="0"/>
                <a:cs typeface="Dekko" panose="020B0604020202020204" charset="0"/>
              </a:rPr>
              <a:t>write </a:t>
            </a:r>
            <a:r>
              <a:rPr lang="en-GB" sz="2000" dirty="0">
                <a:solidFill>
                  <a:schemeClr val="bg1"/>
                </a:solidFill>
                <a:latin typeface="Dekko" panose="020B0604020202020204" charset="0"/>
                <a:cs typeface="Dekko" panose="020B0604020202020204" charset="0"/>
              </a:rPr>
              <a:t>a </a:t>
            </a:r>
            <a:r>
              <a:rPr lang="en-GB" sz="2000" dirty="0" smtClean="0">
                <a:solidFill>
                  <a:schemeClr val="bg1"/>
                </a:solidFill>
                <a:latin typeface="Dekko" panose="020B0604020202020204" charset="0"/>
                <a:cs typeface="Dekko" panose="020B0604020202020204" charset="0"/>
              </a:rPr>
              <a:t>screenplay, then evaluate the process!</a:t>
            </a:r>
            <a:endParaRPr lang="en-GB" sz="2000" dirty="0">
              <a:solidFill>
                <a:schemeClr val="bg1"/>
              </a:solidFill>
              <a:latin typeface="Dekko" panose="020B0604020202020204" charset="0"/>
              <a:cs typeface="Dekko" panose="020B0604020202020204" charset="0"/>
            </a:endParaRPr>
          </a:p>
          <a:p>
            <a:endParaRPr lang="en-GB" dirty="0" smtClean="0"/>
          </a:p>
          <a:p>
            <a:endParaRPr lang="en-GB"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2"/>
          <p:cNvSpPr txBox="1"/>
          <p:nvPr/>
        </p:nvSpPr>
        <p:spPr>
          <a:xfrm>
            <a:off x="704382" y="268900"/>
            <a:ext cx="1320943" cy="45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dirty="0" smtClean="0">
                <a:solidFill>
                  <a:schemeClr val="bg1"/>
                </a:solidFill>
                <a:latin typeface="Dekko"/>
                <a:ea typeface="Short Stack"/>
                <a:cs typeface="Dekko"/>
                <a:sym typeface="Dekko"/>
              </a:rPr>
              <a:t>Content</a:t>
            </a:r>
            <a:endParaRPr sz="1100" dirty="0">
              <a:solidFill>
                <a:schemeClr val="bg1"/>
              </a:solidFill>
              <a:latin typeface="Short Stack"/>
              <a:ea typeface="Short Stack"/>
              <a:cs typeface="Short Stack"/>
              <a:sym typeface="Short Stack"/>
            </a:endParaRPr>
          </a:p>
        </p:txBody>
      </p:sp>
      <p:sp>
        <p:nvSpPr>
          <p:cNvPr id="3" name="TextBox 2"/>
          <p:cNvSpPr txBox="1"/>
          <p:nvPr/>
        </p:nvSpPr>
        <p:spPr>
          <a:xfrm>
            <a:off x="605928" y="1211855"/>
            <a:ext cx="11038901" cy="5201424"/>
          </a:xfrm>
          <a:prstGeom prst="rect">
            <a:avLst/>
          </a:prstGeom>
          <a:noFill/>
        </p:spPr>
        <p:txBody>
          <a:bodyPr wrap="square" rtlCol="0">
            <a:spAutoFit/>
          </a:bodyPr>
          <a:lstStyle/>
          <a:p>
            <a:r>
              <a:rPr lang="en-GB" sz="2000" b="1" dirty="0" smtClean="0">
                <a:solidFill>
                  <a:schemeClr val="bg1"/>
                </a:solidFill>
                <a:latin typeface="Dekko" panose="020B0604020202020204" charset="0"/>
                <a:cs typeface="Dekko" panose="020B0604020202020204" charset="0"/>
              </a:rPr>
              <a:t>Assessment:</a:t>
            </a:r>
            <a:endParaRPr lang="en-GB" sz="2000" dirty="0">
              <a:solidFill>
                <a:schemeClr val="bg1"/>
              </a:solidFill>
              <a:latin typeface="Dekko" panose="020B0604020202020204" charset="0"/>
              <a:cs typeface="Dekko" panose="020B0604020202020204" charset="0"/>
            </a:endParaRPr>
          </a:p>
          <a:p>
            <a:r>
              <a:rPr lang="en-GB" sz="2000" dirty="0">
                <a:solidFill>
                  <a:schemeClr val="bg1"/>
                </a:solidFill>
                <a:latin typeface="Dekko" panose="020B0604020202020204" charset="0"/>
                <a:cs typeface="Dekko" panose="020B0604020202020204" charset="0"/>
              </a:rPr>
              <a:t>70% Exam</a:t>
            </a:r>
          </a:p>
          <a:p>
            <a:r>
              <a:rPr lang="en-GB" sz="2000" dirty="0">
                <a:solidFill>
                  <a:schemeClr val="bg1"/>
                </a:solidFill>
                <a:latin typeface="Dekko" panose="020B0604020202020204" charset="0"/>
                <a:cs typeface="Dekko" panose="020B0604020202020204" charset="0"/>
              </a:rPr>
              <a:t>30% </a:t>
            </a:r>
            <a:r>
              <a:rPr lang="en-GB" sz="2000" dirty="0" smtClean="0">
                <a:solidFill>
                  <a:schemeClr val="bg1"/>
                </a:solidFill>
                <a:latin typeface="Dekko" panose="020B0604020202020204" charset="0"/>
                <a:cs typeface="Dekko" panose="020B0604020202020204" charset="0"/>
              </a:rPr>
              <a:t>Coursework    </a:t>
            </a:r>
          </a:p>
          <a:p>
            <a:endParaRPr lang="en-GB" sz="2000" dirty="0">
              <a:solidFill>
                <a:schemeClr val="bg1"/>
              </a:solidFill>
              <a:latin typeface="Dekko" panose="020B0604020202020204" charset="0"/>
              <a:cs typeface="Dekko" panose="020B0604020202020204" charset="0"/>
            </a:endParaRPr>
          </a:p>
          <a:p>
            <a:r>
              <a:rPr lang="en-GB" sz="1800" dirty="0">
                <a:solidFill>
                  <a:schemeClr val="bg1"/>
                </a:solidFill>
                <a:latin typeface="Dekko" panose="020B0604020202020204" charset="0"/>
                <a:cs typeface="Dekko" panose="020B0604020202020204" charset="0"/>
              </a:rPr>
              <a:t>There are three distinct components for GCSE Film Studies: </a:t>
            </a:r>
            <a:endParaRPr lang="en-GB" sz="1800" dirty="0" smtClean="0">
              <a:solidFill>
                <a:schemeClr val="bg1"/>
              </a:solidFill>
              <a:latin typeface="Dekko" panose="020B0604020202020204" charset="0"/>
              <a:cs typeface="Dekko" panose="020B0604020202020204" charset="0"/>
            </a:endParaRPr>
          </a:p>
          <a:p>
            <a:endParaRPr lang="en-GB" sz="1800" dirty="0" smtClean="0">
              <a:solidFill>
                <a:schemeClr val="bg1"/>
              </a:solidFill>
              <a:latin typeface="Dekko" panose="020B0604020202020204" charset="0"/>
              <a:cs typeface="Dekko" panose="020B0604020202020204" charset="0"/>
            </a:endParaRPr>
          </a:p>
          <a:p>
            <a:r>
              <a:rPr lang="en-GB" sz="1800" dirty="0" smtClean="0">
                <a:solidFill>
                  <a:srgbClr val="92D050"/>
                </a:solidFill>
                <a:latin typeface="Dekko" panose="020B0604020202020204" charset="0"/>
                <a:cs typeface="Dekko" panose="020B0604020202020204" charset="0"/>
              </a:rPr>
              <a:t>Component </a:t>
            </a:r>
            <a:r>
              <a:rPr lang="en-GB" sz="1800" dirty="0">
                <a:solidFill>
                  <a:srgbClr val="92D050"/>
                </a:solidFill>
                <a:latin typeface="Dekko" panose="020B0604020202020204" charset="0"/>
                <a:cs typeface="Dekko" panose="020B0604020202020204" charset="0"/>
              </a:rPr>
              <a:t>1</a:t>
            </a:r>
            <a:r>
              <a:rPr lang="en-GB" sz="1800" dirty="0">
                <a:solidFill>
                  <a:schemeClr val="bg1"/>
                </a:solidFill>
                <a:latin typeface="Dekko" panose="020B0604020202020204" charset="0"/>
                <a:cs typeface="Dekko" panose="020B0604020202020204" charset="0"/>
              </a:rPr>
              <a:t> covers the Key Developments in US Film and consists of the close study of a US Film Comparison – namely </a:t>
            </a:r>
            <a:r>
              <a:rPr lang="en-GB" sz="1800" dirty="0" smtClean="0">
                <a:solidFill>
                  <a:schemeClr val="bg1"/>
                </a:solidFill>
                <a:latin typeface="Dekko" panose="020B0604020202020204" charset="0"/>
                <a:cs typeface="Dekko" panose="020B0604020202020204" charset="0"/>
              </a:rPr>
              <a:t>“</a:t>
            </a:r>
            <a:r>
              <a:rPr lang="en-GB" sz="1800" dirty="0" smtClean="0">
                <a:solidFill>
                  <a:schemeClr val="bg1"/>
                </a:solidFill>
                <a:latin typeface="Dekko" panose="020B0604020202020204" charset="0"/>
                <a:cs typeface="Dekko" panose="020B0604020202020204" charset="0"/>
              </a:rPr>
              <a:t>Rebel without a Cause</a:t>
            </a:r>
            <a:r>
              <a:rPr lang="en-GB" sz="1800" dirty="0" smtClean="0">
                <a:solidFill>
                  <a:schemeClr val="bg1"/>
                </a:solidFill>
                <a:latin typeface="Dekko" panose="020B0604020202020204" charset="0"/>
                <a:cs typeface="Dekko" panose="020B0604020202020204" charset="0"/>
              </a:rPr>
              <a:t>” </a:t>
            </a:r>
            <a:r>
              <a:rPr lang="en-GB" sz="1800" dirty="0">
                <a:solidFill>
                  <a:schemeClr val="bg1"/>
                </a:solidFill>
                <a:latin typeface="Dekko" panose="020B0604020202020204" charset="0"/>
                <a:cs typeface="Dekko" panose="020B0604020202020204" charset="0"/>
              </a:rPr>
              <a:t>and </a:t>
            </a:r>
            <a:r>
              <a:rPr lang="en-GB" sz="1800" dirty="0" smtClean="0">
                <a:solidFill>
                  <a:schemeClr val="bg1"/>
                </a:solidFill>
                <a:latin typeface="Dekko" panose="020B0604020202020204" charset="0"/>
                <a:cs typeface="Dekko" panose="020B0604020202020204" charset="0"/>
              </a:rPr>
              <a:t>“</a:t>
            </a:r>
            <a:r>
              <a:rPr lang="en-GB" sz="1800" dirty="0" smtClean="0">
                <a:solidFill>
                  <a:schemeClr val="bg1"/>
                </a:solidFill>
                <a:latin typeface="Dekko" panose="020B0604020202020204" charset="0"/>
                <a:cs typeface="Dekko" panose="020B0604020202020204" charset="0"/>
              </a:rPr>
              <a:t>Ferris </a:t>
            </a:r>
            <a:r>
              <a:rPr lang="en-GB" sz="1800" dirty="0" err="1" smtClean="0">
                <a:solidFill>
                  <a:schemeClr val="bg1"/>
                </a:solidFill>
                <a:latin typeface="Dekko" panose="020B0604020202020204" charset="0"/>
                <a:cs typeface="Dekko" panose="020B0604020202020204" charset="0"/>
              </a:rPr>
              <a:t>Bueller’s</a:t>
            </a:r>
            <a:r>
              <a:rPr lang="en-GB" sz="1800" dirty="0" smtClean="0">
                <a:solidFill>
                  <a:schemeClr val="bg1"/>
                </a:solidFill>
                <a:latin typeface="Dekko" panose="020B0604020202020204" charset="0"/>
                <a:cs typeface="Dekko" panose="020B0604020202020204" charset="0"/>
              </a:rPr>
              <a:t> Day Off</a:t>
            </a:r>
            <a:r>
              <a:rPr lang="en-GB" sz="1800" dirty="0" smtClean="0">
                <a:solidFill>
                  <a:schemeClr val="bg1"/>
                </a:solidFill>
                <a:latin typeface="Dekko" panose="020B0604020202020204" charset="0"/>
                <a:cs typeface="Dekko" panose="020B0604020202020204" charset="0"/>
              </a:rPr>
              <a:t>”; </a:t>
            </a:r>
            <a:r>
              <a:rPr lang="en-GB" sz="1800" dirty="0">
                <a:solidFill>
                  <a:schemeClr val="bg1"/>
                </a:solidFill>
                <a:latin typeface="Dekko" panose="020B0604020202020204" charset="0"/>
                <a:cs typeface="Dekko" panose="020B0604020202020204" charset="0"/>
              </a:rPr>
              <a:t>an overview of key Developments in Film and Film Technology; and an Independent Film “Juno”. These three units are completed with a Written Examination of 1 hour 30 minutes with 70 marks awarded, accounting for 35% of the GCSE. </a:t>
            </a:r>
            <a:endParaRPr lang="en-GB" sz="1800" dirty="0" smtClean="0">
              <a:solidFill>
                <a:schemeClr val="bg1"/>
              </a:solidFill>
              <a:latin typeface="Dekko" panose="020B0604020202020204" charset="0"/>
              <a:cs typeface="Dekko" panose="020B0604020202020204" charset="0"/>
            </a:endParaRPr>
          </a:p>
          <a:p>
            <a:endParaRPr lang="en-GB" sz="1800" dirty="0">
              <a:solidFill>
                <a:schemeClr val="bg1"/>
              </a:solidFill>
              <a:latin typeface="Dekko" panose="020B0604020202020204" charset="0"/>
              <a:cs typeface="Dekko" panose="020B0604020202020204" charset="0"/>
            </a:endParaRPr>
          </a:p>
          <a:p>
            <a:endParaRPr lang="en-GB" sz="1800" dirty="0" smtClean="0">
              <a:solidFill>
                <a:schemeClr val="bg1"/>
              </a:solidFill>
              <a:latin typeface="Dekko" panose="020B0604020202020204" charset="0"/>
              <a:cs typeface="Dekko" panose="020B0604020202020204" charset="0"/>
            </a:endParaRPr>
          </a:p>
          <a:p>
            <a:r>
              <a:rPr lang="en-GB" sz="1800" dirty="0" smtClean="0">
                <a:solidFill>
                  <a:srgbClr val="92D050"/>
                </a:solidFill>
                <a:latin typeface="Dekko" panose="020B0604020202020204" charset="0"/>
                <a:cs typeface="Dekko" panose="020B0604020202020204" charset="0"/>
              </a:rPr>
              <a:t>Component </a:t>
            </a:r>
            <a:r>
              <a:rPr lang="en-GB" sz="1800" dirty="0">
                <a:solidFill>
                  <a:srgbClr val="92D050"/>
                </a:solidFill>
                <a:latin typeface="Dekko" panose="020B0604020202020204" charset="0"/>
                <a:cs typeface="Dekko" panose="020B0604020202020204" charset="0"/>
              </a:rPr>
              <a:t>2</a:t>
            </a:r>
            <a:r>
              <a:rPr lang="en-GB" sz="1800" dirty="0">
                <a:solidFill>
                  <a:schemeClr val="bg1"/>
                </a:solidFill>
                <a:latin typeface="Dekko" panose="020B0604020202020204" charset="0"/>
                <a:cs typeface="Dekko" panose="020B0604020202020204" charset="0"/>
              </a:rPr>
              <a:t> looks at Global Film and the presentation of Narrative, Representation and Film Style. As such, we study Narrative in relation to the global, English language film </a:t>
            </a:r>
            <a:r>
              <a:rPr lang="en-GB" sz="1800" dirty="0" smtClean="0">
                <a:solidFill>
                  <a:schemeClr val="bg1"/>
                </a:solidFill>
                <a:latin typeface="Dekko" panose="020B0604020202020204" charset="0"/>
                <a:cs typeface="Dekko" panose="020B0604020202020204" charset="0"/>
              </a:rPr>
              <a:t>“</a:t>
            </a:r>
            <a:r>
              <a:rPr lang="en-GB" sz="1800" dirty="0" smtClean="0">
                <a:solidFill>
                  <a:schemeClr val="bg1"/>
                </a:solidFill>
                <a:latin typeface="Dekko" panose="020B0604020202020204" charset="0"/>
                <a:cs typeface="Dekko" panose="020B0604020202020204" charset="0"/>
              </a:rPr>
              <a:t>District 9</a:t>
            </a:r>
            <a:r>
              <a:rPr lang="en-GB" sz="1800" dirty="0" smtClean="0">
                <a:solidFill>
                  <a:schemeClr val="bg1"/>
                </a:solidFill>
                <a:latin typeface="Dekko" panose="020B0604020202020204" charset="0"/>
                <a:cs typeface="Dekko" panose="020B0604020202020204" charset="0"/>
              </a:rPr>
              <a:t>”; </a:t>
            </a:r>
            <a:r>
              <a:rPr lang="en-GB" sz="1800" dirty="0">
                <a:solidFill>
                  <a:schemeClr val="bg1"/>
                </a:solidFill>
                <a:latin typeface="Dekko" panose="020B0604020202020204" charset="0"/>
                <a:cs typeface="Dekko" panose="020B0604020202020204" charset="0"/>
              </a:rPr>
              <a:t>we evaluate Representation in the global, non-English language </a:t>
            </a:r>
            <a:r>
              <a:rPr lang="en-GB" sz="1800" dirty="0" smtClean="0">
                <a:solidFill>
                  <a:schemeClr val="bg1"/>
                </a:solidFill>
                <a:latin typeface="Dekko" panose="020B0604020202020204" charset="0"/>
                <a:cs typeface="Dekko" panose="020B0604020202020204" charset="0"/>
              </a:rPr>
              <a:t>film, ‘The Wave’ </a:t>
            </a:r>
            <a:r>
              <a:rPr lang="en-GB" sz="1800" dirty="0">
                <a:solidFill>
                  <a:schemeClr val="bg1"/>
                </a:solidFill>
                <a:latin typeface="Dekko" panose="020B0604020202020204" charset="0"/>
                <a:cs typeface="Dekko" panose="020B0604020202020204" charset="0"/>
              </a:rPr>
              <a:t>and we analyse Film Style in the contemporary UK Film “Skyfall”. Again, these three units are completed with a Written Examination of 1 hour 30 minutes with 70 marks awarded and accounting for 35% of the GCSE. </a:t>
            </a:r>
            <a:endParaRPr lang="en-GB" sz="1800" dirty="0" smtClean="0">
              <a:solidFill>
                <a:schemeClr val="bg1"/>
              </a:solidFill>
              <a:latin typeface="Dekko" panose="020B0604020202020204" charset="0"/>
              <a:cs typeface="Dekko" panose="020B0604020202020204" charset="0"/>
            </a:endParaRPr>
          </a:p>
          <a:p>
            <a:endParaRPr lang="en-GB" sz="1800" dirty="0">
              <a:solidFill>
                <a:schemeClr val="bg1"/>
              </a:solidFill>
              <a:latin typeface="Dekko" panose="020B0604020202020204" charset="0"/>
              <a:cs typeface="Dekko" panose="020B0604020202020204" charset="0"/>
            </a:endParaRPr>
          </a:p>
        </p:txBody>
      </p:sp>
      <p:pic>
        <p:nvPicPr>
          <p:cNvPr id="4" name="Picture 3"/>
          <p:cNvPicPr>
            <a:picLocks noChangeAspect="1"/>
          </p:cNvPicPr>
          <p:nvPr/>
        </p:nvPicPr>
        <p:blipFill>
          <a:blip r:embed="rId3"/>
          <a:stretch>
            <a:fillRect/>
          </a:stretch>
        </p:blipFill>
        <p:spPr>
          <a:xfrm>
            <a:off x="8982066" y="1211855"/>
            <a:ext cx="2358267" cy="1363223"/>
          </a:xfrm>
          <a:prstGeom prst="rect">
            <a:avLst/>
          </a:prstGeom>
        </p:spPr>
      </p:pic>
    </p:spTree>
    <p:extLst>
      <p:ext uri="{BB962C8B-B14F-4D97-AF65-F5344CB8AC3E}">
        <p14:creationId xmlns:p14="http://schemas.microsoft.com/office/powerpoint/2010/main" val="32851896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2"/>
          <p:cNvSpPr txBox="1"/>
          <p:nvPr/>
        </p:nvSpPr>
        <p:spPr>
          <a:xfrm>
            <a:off x="704382" y="268900"/>
            <a:ext cx="1320943" cy="45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dirty="0" smtClean="0">
                <a:solidFill>
                  <a:schemeClr val="bg1"/>
                </a:solidFill>
                <a:latin typeface="Dekko"/>
                <a:ea typeface="Short Stack"/>
                <a:cs typeface="Dekko"/>
                <a:sym typeface="Dekko"/>
              </a:rPr>
              <a:t>Content</a:t>
            </a:r>
            <a:endParaRPr sz="1100" dirty="0">
              <a:solidFill>
                <a:schemeClr val="bg1"/>
              </a:solidFill>
              <a:latin typeface="Short Stack"/>
              <a:ea typeface="Short Stack"/>
              <a:cs typeface="Short Stack"/>
              <a:sym typeface="Short Stack"/>
            </a:endParaRPr>
          </a:p>
        </p:txBody>
      </p:sp>
      <p:sp>
        <p:nvSpPr>
          <p:cNvPr id="2" name="TextBox 1"/>
          <p:cNvSpPr txBox="1"/>
          <p:nvPr/>
        </p:nvSpPr>
        <p:spPr>
          <a:xfrm>
            <a:off x="704382" y="1277957"/>
            <a:ext cx="10598924" cy="3477875"/>
          </a:xfrm>
          <a:prstGeom prst="rect">
            <a:avLst/>
          </a:prstGeom>
          <a:noFill/>
        </p:spPr>
        <p:txBody>
          <a:bodyPr wrap="square" rtlCol="0">
            <a:spAutoFit/>
          </a:bodyPr>
          <a:lstStyle/>
          <a:p>
            <a:r>
              <a:rPr lang="en-GB" sz="2000" dirty="0" smtClean="0">
                <a:solidFill>
                  <a:srgbClr val="92D050"/>
                </a:solidFill>
                <a:latin typeface="Dekko" panose="020B0604020202020204" charset="0"/>
                <a:cs typeface="Dekko" panose="020B0604020202020204" charset="0"/>
              </a:rPr>
              <a:t>Component 3</a:t>
            </a:r>
            <a:r>
              <a:rPr lang="en-GB" sz="2000" dirty="0" smtClean="0">
                <a:solidFill>
                  <a:schemeClr val="bg1"/>
                </a:solidFill>
                <a:latin typeface="Dekko" panose="020B0604020202020204" charset="0"/>
                <a:cs typeface="Dekko" panose="020B0604020202020204" charset="0"/>
              </a:rPr>
              <a:t>, </a:t>
            </a:r>
            <a:r>
              <a:rPr lang="en-GB" sz="2000" dirty="0">
                <a:solidFill>
                  <a:schemeClr val="bg1"/>
                </a:solidFill>
                <a:latin typeface="Dekko" panose="020B0604020202020204" charset="0"/>
                <a:cs typeface="Dekko" panose="020B0604020202020204" charset="0"/>
              </a:rPr>
              <a:t>accounting for 30% of the GCSE, </a:t>
            </a:r>
            <a:r>
              <a:rPr lang="en-GB" sz="2000" dirty="0" smtClean="0">
                <a:solidFill>
                  <a:schemeClr val="bg1"/>
                </a:solidFill>
                <a:latin typeface="Dekko" panose="020B0604020202020204" charset="0"/>
                <a:cs typeface="Dekko" panose="020B0604020202020204" charset="0"/>
              </a:rPr>
              <a:t>requires learners </a:t>
            </a:r>
            <a:r>
              <a:rPr lang="en-GB" sz="2000" dirty="0">
                <a:solidFill>
                  <a:schemeClr val="bg1"/>
                </a:solidFill>
                <a:latin typeface="Dekko" panose="020B0604020202020204" charset="0"/>
                <a:cs typeface="Dekko" panose="020B0604020202020204" charset="0"/>
              </a:rPr>
              <a:t>to create an individual production from either the Crime, </a:t>
            </a:r>
            <a:r>
              <a:rPr lang="en-GB" sz="2000" dirty="0" smtClean="0">
                <a:solidFill>
                  <a:schemeClr val="bg1"/>
                </a:solidFill>
                <a:latin typeface="Dekko" panose="020B0604020202020204" charset="0"/>
                <a:cs typeface="Dekko" panose="020B0604020202020204" charset="0"/>
              </a:rPr>
              <a:t>Sci-Fi, </a:t>
            </a:r>
            <a:r>
              <a:rPr lang="en-GB" sz="2000" dirty="0">
                <a:solidFill>
                  <a:schemeClr val="bg1"/>
                </a:solidFill>
                <a:latin typeface="Dekko" panose="020B0604020202020204" charset="0"/>
                <a:cs typeface="Dekko" panose="020B0604020202020204" charset="0"/>
              </a:rPr>
              <a:t>Horror, Teenage Film or </a:t>
            </a:r>
            <a:r>
              <a:rPr lang="en-GB" sz="2000" dirty="0" smtClean="0">
                <a:solidFill>
                  <a:schemeClr val="bg1"/>
                </a:solidFill>
                <a:latin typeface="Dekko" panose="020B0604020202020204" charset="0"/>
                <a:cs typeface="Dekko" panose="020B0604020202020204" charset="0"/>
              </a:rPr>
              <a:t>Action </a:t>
            </a:r>
            <a:r>
              <a:rPr lang="en-GB" sz="2000" dirty="0">
                <a:solidFill>
                  <a:schemeClr val="bg1"/>
                </a:solidFill>
                <a:latin typeface="Dekko" panose="020B0604020202020204" charset="0"/>
                <a:cs typeface="Dekko" panose="020B0604020202020204" charset="0"/>
              </a:rPr>
              <a:t>genres. Students may create an opening sequence or an extract from their film showing </a:t>
            </a:r>
            <a:r>
              <a:rPr lang="en-GB" sz="2000" dirty="0" smtClean="0">
                <a:solidFill>
                  <a:schemeClr val="bg1"/>
                </a:solidFill>
                <a:latin typeface="Dekko" panose="020B0604020202020204" charset="0"/>
                <a:cs typeface="Dekko" panose="020B0604020202020204" charset="0"/>
              </a:rPr>
              <a:t>the introduction of a character </a:t>
            </a:r>
            <a:r>
              <a:rPr lang="en-GB" sz="2000" dirty="0">
                <a:solidFill>
                  <a:schemeClr val="bg1"/>
                </a:solidFill>
                <a:latin typeface="Dekko" panose="020B0604020202020204" charset="0"/>
                <a:cs typeface="Dekko" panose="020B0604020202020204" charset="0"/>
              </a:rPr>
              <a:t>lasting 2 minutes 30 seconds. Students can film their extract or produce a screenplay for their extract accompanied by a shooting script detailing camera directions and editing techniques.</a:t>
            </a:r>
            <a:endParaRPr lang="en-GB" sz="2000" b="1" dirty="0">
              <a:solidFill>
                <a:schemeClr val="bg1"/>
              </a:solidFill>
              <a:latin typeface="Dekko" panose="020B0604020202020204" charset="0"/>
              <a:cs typeface="Dekko" panose="020B0604020202020204" charset="0"/>
            </a:endParaRPr>
          </a:p>
          <a:p>
            <a:endParaRPr lang="en-GB" sz="2000" b="1" dirty="0" smtClean="0">
              <a:solidFill>
                <a:schemeClr val="bg1"/>
              </a:solidFill>
              <a:latin typeface="Dekko" panose="020B0604020202020204" charset="0"/>
              <a:cs typeface="Dekko" panose="020B0604020202020204" charset="0"/>
            </a:endParaRPr>
          </a:p>
          <a:p>
            <a:endParaRPr lang="en-GB" sz="2000" b="1" dirty="0">
              <a:solidFill>
                <a:schemeClr val="bg1"/>
              </a:solidFill>
              <a:latin typeface="Dekko" panose="020B0604020202020204" charset="0"/>
              <a:cs typeface="Dekko" panose="020B0604020202020204" charset="0"/>
            </a:endParaRPr>
          </a:p>
          <a:p>
            <a:endParaRPr lang="en-GB" sz="2000" b="1" dirty="0" smtClean="0">
              <a:solidFill>
                <a:schemeClr val="bg1"/>
              </a:solidFill>
              <a:latin typeface="Dekko" panose="020B0604020202020204" charset="0"/>
              <a:cs typeface="Dekko" panose="020B0604020202020204" charset="0"/>
            </a:endParaRPr>
          </a:p>
          <a:p>
            <a:endParaRPr lang="en-GB" sz="2000" b="1" dirty="0">
              <a:solidFill>
                <a:schemeClr val="bg1"/>
              </a:solidFill>
              <a:latin typeface="Dekko" panose="020B0604020202020204" charset="0"/>
              <a:cs typeface="Dekko" panose="020B0604020202020204" charset="0"/>
            </a:endParaRPr>
          </a:p>
          <a:p>
            <a:endParaRPr lang="en-GB" sz="2000" b="1" dirty="0" smtClean="0">
              <a:solidFill>
                <a:schemeClr val="bg1"/>
              </a:solidFill>
              <a:latin typeface="Dekko" panose="020B0604020202020204" charset="0"/>
              <a:cs typeface="Dekko" panose="020B0604020202020204" charset="0"/>
            </a:endParaRPr>
          </a:p>
          <a:p>
            <a:endParaRPr lang="en-GB" sz="2000" dirty="0">
              <a:solidFill>
                <a:schemeClr val="bg1"/>
              </a:solidFill>
              <a:latin typeface="Dekko" panose="020B0604020202020204" charset="0"/>
              <a:cs typeface="Dekko" panose="020B0604020202020204" charset="0"/>
            </a:endParaRPr>
          </a:p>
        </p:txBody>
      </p:sp>
      <p:sp>
        <p:nvSpPr>
          <p:cNvPr id="3" name="AutoShape 2" descr="Slumdog Millionaire (2008) - IMD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4" descr="Slumdog Millionaire (2008) - IMDb"/>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3"/>
          <a:stretch>
            <a:fillRect/>
          </a:stretch>
        </p:blipFill>
        <p:spPr>
          <a:xfrm>
            <a:off x="879894" y="2935889"/>
            <a:ext cx="4041031" cy="2193323"/>
          </a:xfrm>
          <a:prstGeom prst="rect">
            <a:avLst/>
          </a:prstGeom>
        </p:spPr>
      </p:pic>
      <p:pic>
        <p:nvPicPr>
          <p:cNvPr id="9" name="Picture 8"/>
          <p:cNvPicPr>
            <a:picLocks noChangeAspect="1"/>
          </p:cNvPicPr>
          <p:nvPr/>
        </p:nvPicPr>
        <p:blipFill>
          <a:blip r:embed="rId4"/>
          <a:stretch>
            <a:fillRect/>
          </a:stretch>
        </p:blipFill>
        <p:spPr>
          <a:xfrm>
            <a:off x="4520242" y="3498720"/>
            <a:ext cx="3433313" cy="2571670"/>
          </a:xfrm>
          <a:prstGeom prst="rect">
            <a:avLst/>
          </a:prstGeom>
        </p:spPr>
      </p:pic>
      <p:pic>
        <p:nvPicPr>
          <p:cNvPr id="10" name="Picture 9"/>
          <p:cNvPicPr>
            <a:picLocks noChangeAspect="1"/>
          </p:cNvPicPr>
          <p:nvPr/>
        </p:nvPicPr>
        <p:blipFill>
          <a:blip r:embed="rId5"/>
          <a:stretch>
            <a:fillRect/>
          </a:stretch>
        </p:blipFill>
        <p:spPr>
          <a:xfrm>
            <a:off x="7237331" y="3216106"/>
            <a:ext cx="4689615" cy="2442822"/>
          </a:xfrm>
          <a:prstGeom prst="rect">
            <a:avLst/>
          </a:prstGeom>
        </p:spPr>
      </p:pic>
    </p:spTree>
    <p:extLst>
      <p:ext uri="{BB962C8B-B14F-4D97-AF65-F5344CB8AC3E}">
        <p14:creationId xmlns:p14="http://schemas.microsoft.com/office/powerpoint/2010/main" val="29035494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3"/>
          <p:cNvSpPr txBox="1"/>
          <p:nvPr/>
        </p:nvSpPr>
        <p:spPr>
          <a:xfrm>
            <a:off x="2674500" y="268900"/>
            <a:ext cx="1222500" cy="45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700" dirty="0" smtClean="0">
                <a:solidFill>
                  <a:schemeClr val="dk1"/>
                </a:solidFill>
                <a:latin typeface="Dekko"/>
                <a:ea typeface="Short Stack"/>
                <a:cs typeface="Dekko"/>
                <a:sym typeface="Dekko"/>
              </a:rPr>
              <a:t>Exam</a:t>
            </a:r>
            <a:endParaRPr sz="1100" dirty="0">
              <a:latin typeface="Short Stack"/>
              <a:ea typeface="Short Stack"/>
              <a:cs typeface="Short Stack"/>
              <a:sym typeface="Short Stack"/>
            </a:endParaRPr>
          </a:p>
        </p:txBody>
      </p:sp>
      <p:sp>
        <p:nvSpPr>
          <p:cNvPr id="2" name="TextBox 1"/>
          <p:cNvSpPr txBox="1"/>
          <p:nvPr/>
        </p:nvSpPr>
        <p:spPr>
          <a:xfrm>
            <a:off x="638978" y="1255923"/>
            <a:ext cx="10642294" cy="4739759"/>
          </a:xfrm>
          <a:prstGeom prst="rect">
            <a:avLst/>
          </a:prstGeom>
          <a:noFill/>
        </p:spPr>
        <p:txBody>
          <a:bodyPr wrap="square" rtlCol="0">
            <a:spAutoFit/>
          </a:bodyPr>
          <a:lstStyle/>
          <a:p>
            <a:r>
              <a:rPr lang="en-GB" sz="1800" u="sng" dirty="0" smtClean="0">
                <a:solidFill>
                  <a:schemeClr val="bg1"/>
                </a:solidFill>
                <a:latin typeface="Dekko" panose="020B0604020202020204" charset="0"/>
                <a:cs typeface="Dekko" panose="020B0604020202020204" charset="0"/>
              </a:rPr>
              <a:t>The Assessment for film studies is a mixture of examination and coursework:</a:t>
            </a:r>
            <a:endParaRPr lang="en-GB" sz="1800" u="sng" dirty="0">
              <a:solidFill>
                <a:schemeClr val="bg1"/>
              </a:solidFill>
              <a:latin typeface="Dekko" panose="020B0604020202020204" charset="0"/>
              <a:cs typeface="Dekko" panose="020B0604020202020204" charset="0"/>
            </a:endParaRPr>
          </a:p>
          <a:p>
            <a:r>
              <a:rPr lang="en-GB" sz="1800" u="sng" dirty="0">
                <a:solidFill>
                  <a:schemeClr val="bg1"/>
                </a:solidFill>
                <a:latin typeface="Dekko" panose="020B0604020202020204" charset="0"/>
                <a:cs typeface="Dekko" panose="020B0604020202020204" charset="0"/>
              </a:rPr>
              <a:t>70% Exam</a:t>
            </a:r>
          </a:p>
          <a:p>
            <a:r>
              <a:rPr lang="en-GB" sz="1800" u="sng" dirty="0">
                <a:solidFill>
                  <a:schemeClr val="bg1"/>
                </a:solidFill>
                <a:latin typeface="Dekko" panose="020B0604020202020204" charset="0"/>
                <a:cs typeface="Dekko" panose="020B0604020202020204" charset="0"/>
              </a:rPr>
              <a:t>30% </a:t>
            </a:r>
            <a:r>
              <a:rPr lang="en-GB" sz="1800" u="sng" dirty="0" smtClean="0">
                <a:solidFill>
                  <a:schemeClr val="bg1"/>
                </a:solidFill>
                <a:latin typeface="Dekko" panose="020B0604020202020204" charset="0"/>
                <a:cs typeface="Dekko" panose="020B0604020202020204" charset="0"/>
              </a:rPr>
              <a:t>Coursework</a:t>
            </a:r>
          </a:p>
          <a:p>
            <a:endParaRPr lang="en-GB" sz="1800" dirty="0">
              <a:solidFill>
                <a:schemeClr val="bg1"/>
              </a:solidFill>
              <a:latin typeface="Dekko" panose="020B0604020202020204" charset="0"/>
              <a:cs typeface="Dekko" panose="020B0604020202020204" charset="0"/>
            </a:endParaRPr>
          </a:p>
          <a:p>
            <a:r>
              <a:rPr lang="en-GB" sz="1800" dirty="0">
                <a:solidFill>
                  <a:schemeClr val="bg1"/>
                </a:solidFill>
                <a:latin typeface="Dekko" panose="020B0604020202020204" charset="0"/>
                <a:cs typeface="Dekko" panose="020B0604020202020204" charset="0"/>
              </a:rPr>
              <a:t>Component </a:t>
            </a:r>
            <a:r>
              <a:rPr lang="en-GB" sz="1800" dirty="0" smtClean="0">
                <a:solidFill>
                  <a:schemeClr val="bg1"/>
                </a:solidFill>
                <a:latin typeface="Dekko" panose="020B0604020202020204" charset="0"/>
                <a:cs typeface="Dekko" panose="020B0604020202020204" charset="0"/>
              </a:rPr>
              <a:t>1 is a written examination on </a:t>
            </a:r>
            <a:r>
              <a:rPr lang="en-GB" sz="1800" dirty="0">
                <a:solidFill>
                  <a:schemeClr val="bg1"/>
                </a:solidFill>
                <a:latin typeface="Dekko" panose="020B0604020202020204" charset="0"/>
                <a:cs typeface="Dekko" panose="020B0604020202020204" charset="0"/>
              </a:rPr>
              <a:t>Key Developments in US Film </a:t>
            </a:r>
          </a:p>
          <a:p>
            <a:r>
              <a:rPr lang="en-GB" sz="1800" dirty="0" smtClean="0">
                <a:solidFill>
                  <a:schemeClr val="bg1"/>
                </a:solidFill>
                <a:latin typeface="Dekko" panose="020B0604020202020204" charset="0"/>
                <a:cs typeface="Dekko" panose="020B0604020202020204" charset="0"/>
              </a:rPr>
              <a:t> </a:t>
            </a:r>
            <a:r>
              <a:rPr lang="en-GB" sz="1800" dirty="0">
                <a:solidFill>
                  <a:schemeClr val="bg1"/>
                </a:solidFill>
                <a:latin typeface="Dekko" panose="020B0604020202020204" charset="0"/>
                <a:cs typeface="Dekko" panose="020B0604020202020204" charset="0"/>
              </a:rPr>
              <a:t>1 hour 30 minutes </a:t>
            </a:r>
            <a:endParaRPr lang="en-GB" sz="1800" dirty="0" smtClean="0">
              <a:solidFill>
                <a:schemeClr val="bg1"/>
              </a:solidFill>
              <a:latin typeface="Dekko" panose="020B0604020202020204" charset="0"/>
              <a:cs typeface="Dekko" panose="020B0604020202020204" charset="0"/>
            </a:endParaRPr>
          </a:p>
          <a:p>
            <a:r>
              <a:rPr lang="en-GB" sz="1800" dirty="0" smtClean="0">
                <a:solidFill>
                  <a:schemeClr val="bg1"/>
                </a:solidFill>
                <a:latin typeface="Dekko" panose="020B0604020202020204" charset="0"/>
                <a:cs typeface="Dekko" panose="020B0604020202020204" charset="0"/>
              </a:rPr>
              <a:t>35</a:t>
            </a:r>
            <a:r>
              <a:rPr lang="en-GB" sz="1800" dirty="0">
                <a:solidFill>
                  <a:schemeClr val="bg1"/>
                </a:solidFill>
                <a:latin typeface="Dekko" panose="020B0604020202020204" charset="0"/>
                <a:cs typeface="Dekko" panose="020B0604020202020204" charset="0"/>
              </a:rPr>
              <a:t>% of </a:t>
            </a:r>
            <a:r>
              <a:rPr lang="en-GB" sz="1800" dirty="0" smtClean="0">
                <a:solidFill>
                  <a:schemeClr val="bg1"/>
                </a:solidFill>
                <a:latin typeface="Dekko" panose="020B0604020202020204" charset="0"/>
                <a:cs typeface="Dekko" panose="020B0604020202020204" charset="0"/>
              </a:rPr>
              <a:t>qualification</a:t>
            </a:r>
          </a:p>
          <a:p>
            <a:endParaRPr lang="en-GB" sz="1800" dirty="0">
              <a:solidFill>
                <a:schemeClr val="bg1"/>
              </a:solidFill>
              <a:latin typeface="Dekko" panose="020B0604020202020204" charset="0"/>
              <a:cs typeface="Dekko" panose="020B0604020202020204" charset="0"/>
            </a:endParaRPr>
          </a:p>
          <a:p>
            <a:r>
              <a:rPr lang="en-GB" sz="1800" dirty="0">
                <a:solidFill>
                  <a:schemeClr val="bg1"/>
                </a:solidFill>
                <a:latin typeface="Dekko" panose="020B0604020202020204" charset="0"/>
                <a:cs typeface="Dekko" panose="020B0604020202020204" charset="0"/>
              </a:rPr>
              <a:t>Component </a:t>
            </a:r>
            <a:r>
              <a:rPr lang="en-GB" sz="1800" dirty="0" smtClean="0">
                <a:solidFill>
                  <a:schemeClr val="bg1"/>
                </a:solidFill>
                <a:latin typeface="Dekko" panose="020B0604020202020204" charset="0"/>
                <a:cs typeface="Dekko" panose="020B0604020202020204" charset="0"/>
              </a:rPr>
              <a:t>2 is a written examination on </a:t>
            </a:r>
            <a:r>
              <a:rPr lang="en-GB" sz="1800" dirty="0">
                <a:solidFill>
                  <a:schemeClr val="bg1"/>
                </a:solidFill>
                <a:latin typeface="Dekko" panose="020B0604020202020204" charset="0"/>
                <a:cs typeface="Dekko" panose="020B0604020202020204" charset="0"/>
              </a:rPr>
              <a:t>Global Film: Narrative, Representation and Film </a:t>
            </a:r>
            <a:r>
              <a:rPr lang="en-GB" sz="1800" dirty="0" smtClean="0">
                <a:solidFill>
                  <a:schemeClr val="bg1"/>
                </a:solidFill>
                <a:latin typeface="Dekko" panose="020B0604020202020204" charset="0"/>
                <a:cs typeface="Dekko" panose="020B0604020202020204" charset="0"/>
              </a:rPr>
              <a:t>Style</a:t>
            </a:r>
          </a:p>
          <a:p>
            <a:r>
              <a:rPr lang="en-GB" sz="1800" dirty="0" smtClean="0">
                <a:solidFill>
                  <a:schemeClr val="bg1"/>
                </a:solidFill>
                <a:latin typeface="Dekko" panose="020B0604020202020204" charset="0"/>
                <a:cs typeface="Dekko" panose="020B0604020202020204" charset="0"/>
              </a:rPr>
              <a:t>1 </a:t>
            </a:r>
            <a:r>
              <a:rPr lang="en-GB" sz="1800" dirty="0">
                <a:solidFill>
                  <a:schemeClr val="bg1"/>
                </a:solidFill>
                <a:latin typeface="Dekko" panose="020B0604020202020204" charset="0"/>
                <a:cs typeface="Dekko" panose="020B0604020202020204" charset="0"/>
              </a:rPr>
              <a:t>hour 30 minutes </a:t>
            </a:r>
            <a:endParaRPr lang="en-GB" sz="1800" dirty="0" smtClean="0">
              <a:solidFill>
                <a:schemeClr val="bg1"/>
              </a:solidFill>
              <a:latin typeface="Dekko" panose="020B0604020202020204" charset="0"/>
              <a:cs typeface="Dekko" panose="020B0604020202020204" charset="0"/>
            </a:endParaRPr>
          </a:p>
          <a:p>
            <a:r>
              <a:rPr lang="en-GB" sz="1800" dirty="0" smtClean="0">
                <a:solidFill>
                  <a:schemeClr val="bg1"/>
                </a:solidFill>
                <a:latin typeface="Dekko" panose="020B0604020202020204" charset="0"/>
                <a:cs typeface="Dekko" panose="020B0604020202020204" charset="0"/>
              </a:rPr>
              <a:t>35</a:t>
            </a:r>
            <a:r>
              <a:rPr lang="en-GB" sz="1800" dirty="0">
                <a:solidFill>
                  <a:schemeClr val="bg1"/>
                </a:solidFill>
                <a:latin typeface="Dekko" panose="020B0604020202020204" charset="0"/>
                <a:cs typeface="Dekko" panose="020B0604020202020204" charset="0"/>
              </a:rPr>
              <a:t>% of </a:t>
            </a:r>
            <a:r>
              <a:rPr lang="en-GB" sz="1800" dirty="0" smtClean="0">
                <a:solidFill>
                  <a:schemeClr val="bg1"/>
                </a:solidFill>
                <a:latin typeface="Dekko" panose="020B0604020202020204" charset="0"/>
                <a:cs typeface="Dekko" panose="020B0604020202020204" charset="0"/>
              </a:rPr>
              <a:t>qualification</a:t>
            </a:r>
          </a:p>
          <a:p>
            <a:endParaRPr lang="en-GB" sz="1800" dirty="0">
              <a:solidFill>
                <a:schemeClr val="bg1"/>
              </a:solidFill>
              <a:latin typeface="Dekko" panose="020B0604020202020204" charset="0"/>
              <a:cs typeface="Dekko" panose="020B0604020202020204" charset="0"/>
            </a:endParaRPr>
          </a:p>
          <a:p>
            <a:r>
              <a:rPr lang="en-GB" sz="1800" dirty="0">
                <a:solidFill>
                  <a:schemeClr val="bg1"/>
                </a:solidFill>
                <a:latin typeface="Dekko" panose="020B0604020202020204" charset="0"/>
                <a:cs typeface="Dekko" panose="020B0604020202020204" charset="0"/>
              </a:rPr>
              <a:t>Component </a:t>
            </a:r>
            <a:r>
              <a:rPr lang="en-GB" sz="1800" dirty="0" smtClean="0">
                <a:solidFill>
                  <a:schemeClr val="bg1"/>
                </a:solidFill>
                <a:latin typeface="Dekko" panose="020B0604020202020204" charset="0"/>
                <a:cs typeface="Dekko" panose="020B0604020202020204" charset="0"/>
              </a:rPr>
              <a:t>3 is coursework (non-examination          </a:t>
            </a:r>
          </a:p>
          <a:p>
            <a:r>
              <a:rPr lang="en-GB" sz="1800" dirty="0" smtClean="0">
                <a:solidFill>
                  <a:schemeClr val="bg1"/>
                </a:solidFill>
                <a:latin typeface="Dekko" panose="020B0604020202020204" charset="0"/>
                <a:cs typeface="Dekko" panose="020B0604020202020204" charset="0"/>
              </a:rPr>
              <a:t>assessment)</a:t>
            </a:r>
          </a:p>
          <a:p>
            <a:r>
              <a:rPr lang="en-GB" sz="1800" dirty="0" smtClean="0">
                <a:solidFill>
                  <a:schemeClr val="bg1"/>
                </a:solidFill>
                <a:latin typeface="Dekko" panose="020B0604020202020204" charset="0"/>
                <a:cs typeface="Dekko" panose="020B0604020202020204" charset="0"/>
              </a:rPr>
              <a:t>Production of a screenplay or film extract </a:t>
            </a:r>
          </a:p>
          <a:p>
            <a:r>
              <a:rPr lang="en-GB" sz="1800" dirty="0" smtClean="0">
                <a:solidFill>
                  <a:schemeClr val="bg1"/>
                </a:solidFill>
                <a:latin typeface="Dekko" panose="020B0604020202020204" charset="0"/>
                <a:cs typeface="Dekko" panose="020B0604020202020204" charset="0"/>
              </a:rPr>
              <a:t>30</a:t>
            </a:r>
            <a:r>
              <a:rPr lang="en-GB" sz="1800" dirty="0">
                <a:solidFill>
                  <a:schemeClr val="bg1"/>
                </a:solidFill>
                <a:latin typeface="Dekko" panose="020B0604020202020204" charset="0"/>
                <a:cs typeface="Dekko" panose="020B0604020202020204" charset="0"/>
              </a:rPr>
              <a:t>% of qualification</a:t>
            </a:r>
          </a:p>
          <a:p>
            <a:endParaRPr lang="en-GB" dirty="0">
              <a:solidFill>
                <a:schemeClr val="bg1"/>
              </a:solidFill>
              <a:latin typeface="Dekko" panose="020B0604020202020204" charset="0"/>
              <a:cs typeface="Dekko" panose="020B0604020202020204" charset="0"/>
            </a:endParaRPr>
          </a:p>
        </p:txBody>
      </p:sp>
      <p:pic>
        <p:nvPicPr>
          <p:cNvPr id="4" name="Picture 3"/>
          <p:cNvPicPr>
            <a:picLocks noChangeAspect="1"/>
          </p:cNvPicPr>
          <p:nvPr/>
        </p:nvPicPr>
        <p:blipFill>
          <a:blip r:embed="rId3"/>
          <a:stretch>
            <a:fillRect/>
          </a:stretch>
        </p:blipFill>
        <p:spPr>
          <a:xfrm>
            <a:off x="7715849" y="3828189"/>
            <a:ext cx="3565423" cy="24957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93058" y="1060736"/>
            <a:ext cx="10215407" cy="5448217"/>
          </a:xfrm>
          <a:prstGeom prst="rect">
            <a:avLst/>
          </a:prstGeom>
        </p:spPr>
      </p:pic>
      <p:sp>
        <p:nvSpPr>
          <p:cNvPr id="196" name="Google Shape;196;p24"/>
          <p:cNvSpPr txBox="1"/>
          <p:nvPr/>
        </p:nvSpPr>
        <p:spPr>
          <a:xfrm>
            <a:off x="4546175" y="268900"/>
            <a:ext cx="1222500" cy="45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dirty="0" smtClean="0">
                <a:latin typeface="Dekko"/>
                <a:ea typeface="Dekko"/>
                <a:cs typeface="Dekko"/>
                <a:sym typeface="Dekko"/>
              </a:rPr>
              <a:t>Staff</a:t>
            </a:r>
            <a:endParaRPr sz="2700" dirty="0">
              <a:latin typeface="Dekko"/>
              <a:ea typeface="Dekko"/>
              <a:cs typeface="Dekko"/>
              <a:sym typeface="Dekko"/>
            </a:endParaRPr>
          </a:p>
        </p:txBody>
      </p:sp>
      <p:sp>
        <p:nvSpPr>
          <p:cNvPr id="2" name="TextBox 1"/>
          <p:cNvSpPr txBox="1"/>
          <p:nvPr/>
        </p:nvSpPr>
        <p:spPr>
          <a:xfrm>
            <a:off x="5768675" y="1886645"/>
            <a:ext cx="4660490" cy="4785926"/>
          </a:xfrm>
          <a:prstGeom prst="rect">
            <a:avLst/>
          </a:prstGeom>
          <a:noFill/>
        </p:spPr>
        <p:txBody>
          <a:bodyPr wrap="square" rtlCol="0">
            <a:spAutoFit/>
          </a:bodyPr>
          <a:lstStyle/>
          <a:p>
            <a:r>
              <a:rPr lang="en-GB" sz="2500" dirty="0" smtClean="0">
                <a:solidFill>
                  <a:schemeClr val="bg1"/>
                </a:solidFill>
                <a:latin typeface="Dekko" panose="020B0604020202020204" charset="0"/>
                <a:cs typeface="Dekko" panose="020B0604020202020204" charset="0"/>
              </a:rPr>
              <a:t>Mrs F. Goss is the subject specialist delivering the course.</a:t>
            </a:r>
          </a:p>
          <a:p>
            <a:r>
              <a:rPr lang="en-GB" sz="2500" dirty="0" smtClean="0">
                <a:solidFill>
                  <a:schemeClr val="bg1"/>
                </a:solidFill>
                <a:latin typeface="Dekko" panose="020B0604020202020204" charset="0"/>
                <a:cs typeface="Dekko" panose="020B0604020202020204" charset="0"/>
              </a:rPr>
              <a:t>Having studied for a Masters Degree in Drama and with over 20 years of experience teaching English and Media, key strengths for this amazing subject, you can guarantee that her lessons will be both enjoyable and compelling!</a:t>
            </a:r>
          </a:p>
          <a:p>
            <a:endParaRPr lang="en-GB" sz="4000" dirty="0">
              <a:solidFill>
                <a:schemeClr val="bg1"/>
              </a:solidFill>
              <a:latin typeface="Dekko" panose="020B0604020202020204" charset="0"/>
              <a:cs typeface="Dekko" panose="020B0604020202020204" charset="0"/>
            </a:endParaRPr>
          </a:p>
          <a:p>
            <a:r>
              <a:rPr lang="en-GB" sz="4000" dirty="0" smtClean="0">
                <a:latin typeface="Dekko" panose="020B0604020202020204" charset="0"/>
                <a:cs typeface="Dekko" panose="020B0604020202020204" charset="0"/>
              </a:rPr>
              <a:t> </a:t>
            </a:r>
            <a:endParaRPr lang="en-GB" sz="4000" dirty="0">
              <a:latin typeface="Dekko" panose="020B0604020202020204" charset="0"/>
              <a:cs typeface="Dekko"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5"/>
          <p:cNvSpPr txBox="1"/>
          <p:nvPr/>
        </p:nvSpPr>
        <p:spPr>
          <a:xfrm>
            <a:off x="6388352" y="298397"/>
            <a:ext cx="1300473" cy="45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dirty="0" smtClean="0">
                <a:solidFill>
                  <a:schemeClr val="bg1"/>
                </a:solidFill>
                <a:latin typeface="Dekko"/>
                <a:ea typeface="Dekko"/>
                <a:cs typeface="Dekko"/>
                <a:sym typeface="Dekko"/>
              </a:rPr>
              <a:t>Careers</a:t>
            </a:r>
            <a:endParaRPr sz="2700" dirty="0">
              <a:solidFill>
                <a:schemeClr val="bg1"/>
              </a:solidFill>
              <a:latin typeface="Dekko"/>
              <a:ea typeface="Dekko"/>
              <a:cs typeface="Dekko"/>
              <a:sym typeface="Dekko"/>
            </a:endParaRPr>
          </a:p>
        </p:txBody>
      </p:sp>
      <p:sp>
        <p:nvSpPr>
          <p:cNvPr id="3" name="Rectangle 2"/>
          <p:cNvSpPr/>
          <p:nvPr/>
        </p:nvSpPr>
        <p:spPr>
          <a:xfrm>
            <a:off x="629265" y="1194138"/>
            <a:ext cx="6096000" cy="3631763"/>
          </a:xfrm>
          <a:prstGeom prst="rect">
            <a:avLst/>
          </a:prstGeom>
        </p:spPr>
        <p:txBody>
          <a:bodyPr>
            <a:spAutoFit/>
          </a:bodyPr>
          <a:lstStyle/>
          <a:p>
            <a:r>
              <a:rPr lang="en-GB" sz="2400" dirty="0"/>
              <a:t>Jobs where </a:t>
            </a:r>
            <a:r>
              <a:rPr lang="en-GB" sz="2400" dirty="0" smtClean="0"/>
              <a:t>film studies </a:t>
            </a:r>
            <a:r>
              <a:rPr lang="en-GB" sz="2400" dirty="0"/>
              <a:t>would be useful include:</a:t>
            </a:r>
          </a:p>
          <a:p>
            <a:endParaRPr lang="en-GB" dirty="0" smtClean="0">
              <a:hlinkClick r:id="rId3"/>
            </a:endParaRPr>
          </a:p>
          <a:p>
            <a:endParaRPr lang="en-GB" dirty="0">
              <a:hlinkClick r:id="rId3"/>
            </a:endParaRPr>
          </a:p>
          <a:p>
            <a:r>
              <a:rPr lang="en-GB" dirty="0" smtClean="0">
                <a:hlinkClick r:id="rId3"/>
              </a:rPr>
              <a:t>Advertising </a:t>
            </a:r>
            <a:r>
              <a:rPr lang="en-GB" dirty="0">
                <a:hlinkClick r:id="rId3"/>
              </a:rPr>
              <a:t>art director</a:t>
            </a:r>
            <a:endParaRPr lang="en-GB" dirty="0"/>
          </a:p>
          <a:p>
            <a:r>
              <a:rPr lang="en-GB" dirty="0">
                <a:hlinkClick r:id="rId4"/>
              </a:rPr>
              <a:t>Arts administrator</a:t>
            </a:r>
            <a:endParaRPr lang="en-GB" dirty="0"/>
          </a:p>
          <a:p>
            <a:r>
              <a:rPr lang="en-GB" dirty="0">
                <a:hlinkClick r:id="rId5"/>
              </a:rPr>
              <a:t>Community arts worker</a:t>
            </a:r>
            <a:endParaRPr lang="en-GB" dirty="0"/>
          </a:p>
          <a:p>
            <a:r>
              <a:rPr lang="en-GB" dirty="0">
                <a:hlinkClick r:id="rId6"/>
              </a:rPr>
              <a:t>Concept artist</a:t>
            </a:r>
            <a:endParaRPr lang="en-GB" dirty="0"/>
          </a:p>
          <a:p>
            <a:r>
              <a:rPr lang="en-GB" dirty="0">
                <a:hlinkClick r:id="rId7"/>
              </a:rPr>
              <a:t>Event manager</a:t>
            </a:r>
            <a:endParaRPr lang="en-GB" dirty="0"/>
          </a:p>
          <a:p>
            <a:r>
              <a:rPr lang="en-GB" dirty="0">
                <a:hlinkClick r:id="rId8"/>
              </a:rPr>
              <a:t>Marketing executive</a:t>
            </a:r>
            <a:endParaRPr lang="en-GB" dirty="0"/>
          </a:p>
          <a:p>
            <a:r>
              <a:rPr lang="en-GB" dirty="0">
                <a:hlinkClick r:id="rId9"/>
              </a:rPr>
              <a:t>Public relations officer</a:t>
            </a:r>
            <a:endParaRPr lang="en-GB" dirty="0"/>
          </a:p>
          <a:p>
            <a:r>
              <a:rPr lang="en-GB" dirty="0">
                <a:hlinkClick r:id="rId10"/>
              </a:rPr>
              <a:t>Runner, broadcasting/film/video</a:t>
            </a:r>
            <a:endParaRPr lang="en-GB" dirty="0"/>
          </a:p>
          <a:p>
            <a:r>
              <a:rPr lang="en-GB" dirty="0">
                <a:hlinkClick r:id="rId11"/>
              </a:rPr>
              <a:t>Special effects technician</a:t>
            </a:r>
            <a:endParaRPr lang="en-GB" dirty="0"/>
          </a:p>
          <a:p>
            <a:r>
              <a:rPr lang="en-GB" dirty="0">
                <a:hlinkClick r:id="rId12"/>
              </a:rPr>
              <a:t>Talent agent</a:t>
            </a:r>
            <a:endParaRPr lang="en-GB" dirty="0"/>
          </a:p>
          <a:p>
            <a:r>
              <a:rPr lang="en-GB" dirty="0">
                <a:hlinkClick r:id="rId13"/>
              </a:rPr>
              <a:t>VFX artist</a:t>
            </a:r>
            <a:endParaRPr lang="en-GB" dirty="0"/>
          </a:p>
        </p:txBody>
      </p:sp>
      <p:sp>
        <p:nvSpPr>
          <p:cNvPr id="4" name="Rectangle 3"/>
          <p:cNvSpPr/>
          <p:nvPr/>
        </p:nvSpPr>
        <p:spPr>
          <a:xfrm>
            <a:off x="5565059" y="1576151"/>
            <a:ext cx="6096000" cy="2893100"/>
          </a:xfrm>
          <a:prstGeom prst="rect">
            <a:avLst/>
          </a:prstGeom>
        </p:spPr>
        <p:txBody>
          <a:bodyPr>
            <a:spAutoFit/>
          </a:bodyPr>
          <a:lstStyle/>
          <a:p>
            <a:pPr>
              <a:buFont typeface="Arial" panose="020B0604020202020204" pitchFamily="34" charset="0"/>
              <a:buChar char="•"/>
            </a:pPr>
            <a:endParaRPr lang="en-GB" dirty="0" smtClean="0">
              <a:solidFill>
                <a:srgbClr val="E10098"/>
              </a:solidFill>
              <a:latin typeface="Source Sans Pro"/>
              <a:hlinkClick r:id="rId14"/>
            </a:endParaRPr>
          </a:p>
          <a:p>
            <a:pPr>
              <a:buFont typeface="Arial" panose="020B0604020202020204" pitchFamily="34" charset="0"/>
              <a:buChar char="•"/>
            </a:pPr>
            <a:endParaRPr lang="en-GB" dirty="0">
              <a:solidFill>
                <a:srgbClr val="E10098"/>
              </a:solidFill>
              <a:latin typeface="Source Sans Pro"/>
              <a:hlinkClick r:id="rId14"/>
            </a:endParaRPr>
          </a:p>
          <a:p>
            <a:pPr>
              <a:buFont typeface="Arial" panose="020B0604020202020204" pitchFamily="34" charset="0"/>
              <a:buChar char="•"/>
            </a:pPr>
            <a:endParaRPr lang="en-GB" dirty="0" smtClean="0">
              <a:solidFill>
                <a:srgbClr val="E10098"/>
              </a:solidFill>
              <a:latin typeface="Source Sans Pro"/>
              <a:hlinkClick r:id="rId14"/>
            </a:endParaRPr>
          </a:p>
          <a:p>
            <a:pPr>
              <a:buFont typeface="Arial" panose="020B0604020202020204" pitchFamily="34" charset="0"/>
              <a:buChar char="•"/>
            </a:pPr>
            <a:endParaRPr lang="en-GB" dirty="0">
              <a:solidFill>
                <a:srgbClr val="E10098"/>
              </a:solidFill>
              <a:latin typeface="Source Sans Pro"/>
              <a:hlinkClick r:id="rId14"/>
            </a:endParaRPr>
          </a:p>
          <a:p>
            <a:pPr>
              <a:buFont typeface="Arial" panose="020B0604020202020204" pitchFamily="34" charset="0"/>
              <a:buChar char="•"/>
            </a:pPr>
            <a:r>
              <a:rPr lang="en-GB" dirty="0" smtClean="0">
                <a:solidFill>
                  <a:srgbClr val="E10098"/>
                </a:solidFill>
                <a:latin typeface="Source Sans Pro"/>
                <a:hlinkClick r:id="rId14"/>
              </a:rPr>
              <a:t>Broadcast </a:t>
            </a:r>
            <a:r>
              <a:rPr lang="en-GB" dirty="0">
                <a:solidFill>
                  <a:srgbClr val="E10098"/>
                </a:solidFill>
                <a:latin typeface="Source Sans Pro"/>
                <a:hlinkClick r:id="rId14"/>
              </a:rPr>
              <a:t>presenter</a:t>
            </a:r>
            <a:endParaRPr lang="en-GB" dirty="0">
              <a:solidFill>
                <a:srgbClr val="485D65"/>
              </a:solidFill>
              <a:latin typeface="Source Sans Pro"/>
            </a:endParaRPr>
          </a:p>
          <a:p>
            <a:pPr>
              <a:buFont typeface="Arial" panose="020B0604020202020204" pitchFamily="34" charset="0"/>
              <a:buChar char="•"/>
            </a:pPr>
            <a:r>
              <a:rPr lang="en-GB" dirty="0">
                <a:solidFill>
                  <a:srgbClr val="E10098"/>
                </a:solidFill>
                <a:latin typeface="Source Sans Pro"/>
                <a:hlinkClick r:id="rId15"/>
              </a:rPr>
              <a:t>Film director</a:t>
            </a:r>
            <a:endParaRPr lang="en-GB" dirty="0">
              <a:solidFill>
                <a:srgbClr val="485D65"/>
              </a:solidFill>
              <a:latin typeface="Source Sans Pro"/>
            </a:endParaRPr>
          </a:p>
          <a:p>
            <a:pPr>
              <a:buFont typeface="Arial" panose="020B0604020202020204" pitchFamily="34" charset="0"/>
              <a:buChar char="•"/>
            </a:pPr>
            <a:r>
              <a:rPr lang="en-GB" dirty="0">
                <a:solidFill>
                  <a:srgbClr val="E10098"/>
                </a:solidFill>
                <a:latin typeface="Source Sans Pro"/>
                <a:hlinkClick r:id="rId16"/>
              </a:rPr>
              <a:t>Film/video editor</a:t>
            </a:r>
            <a:endParaRPr lang="en-GB" dirty="0">
              <a:solidFill>
                <a:srgbClr val="485D65"/>
              </a:solidFill>
              <a:latin typeface="Source Sans Pro"/>
            </a:endParaRPr>
          </a:p>
          <a:p>
            <a:pPr>
              <a:buFont typeface="Arial" panose="020B0604020202020204" pitchFamily="34" charset="0"/>
              <a:buChar char="•"/>
            </a:pPr>
            <a:r>
              <a:rPr lang="en-GB" dirty="0">
                <a:solidFill>
                  <a:srgbClr val="E10098"/>
                </a:solidFill>
                <a:latin typeface="Source Sans Pro"/>
                <a:hlinkClick r:id="rId17"/>
              </a:rPr>
              <a:t>Location manager</a:t>
            </a:r>
            <a:endParaRPr lang="en-GB" dirty="0">
              <a:solidFill>
                <a:srgbClr val="485D65"/>
              </a:solidFill>
              <a:latin typeface="Source Sans Pro"/>
            </a:endParaRPr>
          </a:p>
          <a:p>
            <a:pPr>
              <a:buFont typeface="Arial" panose="020B0604020202020204" pitchFamily="34" charset="0"/>
              <a:buChar char="•"/>
            </a:pPr>
            <a:r>
              <a:rPr lang="en-GB" dirty="0">
                <a:solidFill>
                  <a:srgbClr val="E10098"/>
                </a:solidFill>
                <a:latin typeface="Source Sans Pro"/>
                <a:hlinkClick r:id="rId18"/>
              </a:rPr>
              <a:t>Production designer, theatre/television/film</a:t>
            </a:r>
            <a:endParaRPr lang="en-GB" dirty="0">
              <a:solidFill>
                <a:srgbClr val="485D65"/>
              </a:solidFill>
              <a:latin typeface="Source Sans Pro"/>
            </a:endParaRPr>
          </a:p>
          <a:p>
            <a:pPr>
              <a:buFont typeface="Arial" panose="020B0604020202020204" pitchFamily="34" charset="0"/>
              <a:buChar char="•"/>
            </a:pPr>
            <a:r>
              <a:rPr lang="en-GB" dirty="0">
                <a:solidFill>
                  <a:srgbClr val="E10098"/>
                </a:solidFill>
                <a:latin typeface="Source Sans Pro"/>
                <a:hlinkClick r:id="rId19"/>
              </a:rPr>
              <a:t>Programme researcher, broadcasting/film/video</a:t>
            </a:r>
            <a:endParaRPr lang="en-GB" dirty="0">
              <a:solidFill>
                <a:srgbClr val="485D65"/>
              </a:solidFill>
              <a:latin typeface="Source Sans Pro"/>
            </a:endParaRPr>
          </a:p>
          <a:p>
            <a:pPr>
              <a:buFont typeface="Arial" panose="020B0604020202020204" pitchFamily="34" charset="0"/>
              <a:buChar char="•"/>
            </a:pPr>
            <a:r>
              <a:rPr lang="en-GB" dirty="0">
                <a:solidFill>
                  <a:srgbClr val="E10098"/>
                </a:solidFill>
                <a:latin typeface="Source Sans Pro"/>
                <a:hlinkClick r:id="rId20"/>
              </a:rPr>
              <a:t>Television camera operator</a:t>
            </a:r>
            <a:endParaRPr lang="en-GB" dirty="0">
              <a:solidFill>
                <a:srgbClr val="485D65"/>
              </a:solidFill>
              <a:latin typeface="Source Sans Pro"/>
            </a:endParaRPr>
          </a:p>
          <a:p>
            <a:pPr>
              <a:buFont typeface="Arial" panose="020B0604020202020204" pitchFamily="34" charset="0"/>
              <a:buChar char="•"/>
            </a:pPr>
            <a:r>
              <a:rPr lang="en-GB" dirty="0">
                <a:solidFill>
                  <a:srgbClr val="E10098"/>
                </a:solidFill>
                <a:latin typeface="Source Sans Pro"/>
                <a:hlinkClick r:id="rId21"/>
              </a:rPr>
              <a:t>Television/film/video producer</a:t>
            </a:r>
            <a:endParaRPr lang="en-GB" dirty="0">
              <a:solidFill>
                <a:srgbClr val="485D65"/>
              </a:solidFill>
              <a:latin typeface="Source Sans Pro"/>
            </a:endParaRPr>
          </a:p>
          <a:p>
            <a:pPr>
              <a:buFont typeface="Arial" panose="020B0604020202020204" pitchFamily="34" charset="0"/>
              <a:buChar char="•"/>
            </a:pPr>
            <a:r>
              <a:rPr lang="en-GB" dirty="0">
                <a:solidFill>
                  <a:srgbClr val="E10098"/>
                </a:solidFill>
                <a:latin typeface="Source Sans Pro"/>
                <a:hlinkClick r:id="rId22"/>
              </a:rPr>
              <a:t>Television production coordinator</a:t>
            </a:r>
            <a:endParaRPr lang="en-GB" dirty="0">
              <a:solidFill>
                <a:srgbClr val="485D65"/>
              </a:solidFill>
              <a:latin typeface="Source Sans Pro"/>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9" name="Google Shape;209;p26"/>
          <p:cNvSpPr txBox="1"/>
          <p:nvPr/>
        </p:nvSpPr>
        <p:spPr>
          <a:xfrm>
            <a:off x="8279693" y="406551"/>
            <a:ext cx="1222500" cy="45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smtClean="0">
                <a:latin typeface="Dekko"/>
                <a:ea typeface="Dekko"/>
                <a:cs typeface="Dekko"/>
                <a:sym typeface="Dekko"/>
              </a:rPr>
              <a:t>Pupil views</a:t>
            </a:r>
            <a:endParaRPr sz="2400" dirty="0">
              <a:latin typeface="Dekko"/>
              <a:ea typeface="Dekko"/>
              <a:cs typeface="Dekko"/>
              <a:sym typeface="Dekko"/>
            </a:endParaRPr>
          </a:p>
        </p:txBody>
      </p:sp>
      <p:sp>
        <p:nvSpPr>
          <p:cNvPr id="2" name="TextBox 1"/>
          <p:cNvSpPr txBox="1"/>
          <p:nvPr/>
        </p:nvSpPr>
        <p:spPr>
          <a:xfrm>
            <a:off x="1258529" y="1592826"/>
            <a:ext cx="10156723" cy="4647426"/>
          </a:xfrm>
          <a:prstGeom prst="rect">
            <a:avLst/>
          </a:prstGeom>
          <a:noFill/>
        </p:spPr>
        <p:txBody>
          <a:bodyPr wrap="square" rtlCol="0">
            <a:spAutoFit/>
          </a:bodyPr>
          <a:lstStyle/>
          <a:p>
            <a:r>
              <a:rPr lang="en-GB" sz="4000" dirty="0">
                <a:latin typeface="Dekko" panose="020B0604020202020204" charset="0"/>
                <a:cs typeface="Dekko" panose="020B0604020202020204" charset="0"/>
              </a:rPr>
              <a:t>Film is a powerful and influential medium and is central to today’s society and </a:t>
            </a:r>
            <a:r>
              <a:rPr lang="en-GB" sz="4000" dirty="0" smtClean="0">
                <a:latin typeface="Dekko" panose="020B0604020202020204" charset="0"/>
                <a:cs typeface="Dekko" panose="020B0604020202020204" charset="0"/>
              </a:rPr>
              <a:t>culture.</a:t>
            </a:r>
          </a:p>
          <a:p>
            <a:endParaRPr lang="en-GB" sz="4000" b="0" i="0" u="none" strike="noStrike" cap="none" dirty="0">
              <a:solidFill>
                <a:srgbClr val="000000"/>
              </a:solidFill>
              <a:latin typeface="Dekko" panose="020B0604020202020204" charset="0"/>
              <a:cs typeface="Dekko" panose="020B0604020202020204" charset="0"/>
              <a:sym typeface="Arial"/>
            </a:endParaRPr>
          </a:p>
          <a:p>
            <a:r>
              <a:rPr lang="en-US" sz="3600" b="0" i="0" u="none" strike="noStrike" cap="none" dirty="0" smtClean="0">
                <a:solidFill>
                  <a:srgbClr val="000000"/>
                </a:solidFill>
                <a:latin typeface="Dekko" panose="020B0604020202020204" charset="0"/>
                <a:cs typeface="Dekko" panose="020B0604020202020204" charset="0"/>
                <a:sym typeface="Arial"/>
              </a:rPr>
              <a:t>Here’s what this year’s Film students have to say…</a:t>
            </a:r>
          </a:p>
          <a:p>
            <a:r>
              <a:rPr lang="en-US" sz="2800" b="0" i="0" u="none" strike="noStrike" cap="none" dirty="0" smtClean="0">
                <a:solidFill>
                  <a:srgbClr val="000000"/>
                </a:solidFill>
                <a:latin typeface="Dekko" panose="020B0604020202020204" charset="0"/>
                <a:cs typeface="Dekko" panose="020B0604020202020204" charset="0"/>
                <a:sym typeface="Arial"/>
              </a:rPr>
              <a:t>”Film Studies is an interesting way to </a:t>
            </a:r>
            <a:r>
              <a:rPr lang="en-US" sz="2800" b="0" i="0" u="none" strike="noStrike" cap="none" dirty="0" err="1" smtClean="0">
                <a:solidFill>
                  <a:srgbClr val="000000"/>
                </a:solidFill>
                <a:latin typeface="Dekko" panose="020B0604020202020204" charset="0"/>
                <a:cs typeface="Dekko" panose="020B0604020202020204" charset="0"/>
                <a:sym typeface="Arial"/>
              </a:rPr>
              <a:t>analyse</a:t>
            </a:r>
            <a:r>
              <a:rPr lang="en-US" sz="2800" b="0" i="0" u="none" strike="noStrike" cap="none" dirty="0" smtClean="0">
                <a:solidFill>
                  <a:srgbClr val="000000"/>
                </a:solidFill>
                <a:latin typeface="Dekko" panose="020B0604020202020204" charset="0"/>
                <a:cs typeface="Dekko" panose="020B0604020202020204" charset="0"/>
                <a:sym typeface="Arial"/>
              </a:rPr>
              <a:t> films.”</a:t>
            </a:r>
          </a:p>
          <a:p>
            <a:r>
              <a:rPr lang="en-US" sz="2800" dirty="0" smtClean="0">
                <a:latin typeface="Dekko" panose="020B0604020202020204" charset="0"/>
                <a:cs typeface="Dekko" panose="020B0604020202020204" charset="0"/>
              </a:rPr>
              <a:t>“ It can get you a better job than other subjects and it’s fun!”</a:t>
            </a:r>
          </a:p>
          <a:p>
            <a:r>
              <a:rPr lang="en-US" sz="2800" b="0" i="0" u="none" strike="noStrike" cap="none" dirty="0" smtClean="0">
                <a:solidFill>
                  <a:srgbClr val="000000"/>
                </a:solidFill>
                <a:latin typeface="Dekko" panose="020B0604020202020204" charset="0"/>
                <a:cs typeface="Dekko" panose="020B0604020202020204" charset="0"/>
                <a:sym typeface="Arial"/>
              </a:rPr>
              <a:t>“ It is interesting for people who like films and </a:t>
            </a:r>
            <a:r>
              <a:rPr lang="en-US" sz="2800" b="0" i="0" u="none" strike="noStrike" cap="none" dirty="0" err="1" smtClean="0">
                <a:solidFill>
                  <a:srgbClr val="000000"/>
                </a:solidFill>
                <a:latin typeface="Dekko" panose="020B0604020202020204" charset="0"/>
                <a:cs typeface="Dekko" panose="020B0604020202020204" charset="0"/>
                <a:sym typeface="Arial"/>
              </a:rPr>
              <a:t>tv</a:t>
            </a:r>
            <a:r>
              <a:rPr lang="en-US" sz="2800" b="0" i="0" u="none" strike="noStrike" cap="none" dirty="0" smtClean="0">
                <a:solidFill>
                  <a:srgbClr val="000000"/>
                </a:solidFill>
                <a:latin typeface="Dekko" panose="020B0604020202020204" charset="0"/>
                <a:cs typeface="Dekko" panose="020B0604020202020204" charset="0"/>
                <a:sym typeface="Arial"/>
              </a:rPr>
              <a:t> shows.”</a:t>
            </a:r>
          </a:p>
          <a:p>
            <a:r>
              <a:rPr lang="en-US" sz="2800" dirty="0" smtClean="0">
                <a:latin typeface="Dekko" panose="020B0604020202020204" charset="0"/>
                <a:cs typeface="Dekko" panose="020B0604020202020204" charset="0"/>
              </a:rPr>
              <a:t>“It is interesting to learn about ..different things in a film and what they </a:t>
            </a:r>
            <a:r>
              <a:rPr lang="en-US" sz="2800" dirty="0" err="1" smtClean="0">
                <a:latin typeface="Dekko" panose="020B0604020202020204" charset="0"/>
                <a:cs typeface="Dekko" panose="020B0604020202020204" charset="0"/>
              </a:rPr>
              <a:t>symbolise</a:t>
            </a:r>
            <a:r>
              <a:rPr lang="en-US" sz="2800" dirty="0" smtClean="0">
                <a:latin typeface="Dekko" panose="020B0604020202020204" charset="0"/>
                <a:cs typeface="Dekko" panose="020B0604020202020204" charset="0"/>
              </a:rPr>
              <a:t>.”</a:t>
            </a:r>
            <a:endParaRPr lang="en-US" sz="2800" b="0" i="0" u="none" strike="noStrike" cap="none" dirty="0">
              <a:solidFill>
                <a:srgbClr val="000000"/>
              </a:solidFill>
              <a:latin typeface="Dekko" panose="020B0604020202020204" charset="0"/>
              <a:cs typeface="Dekko" panose="020B060402020202020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7"/>
          <p:cNvSpPr txBox="1"/>
          <p:nvPr/>
        </p:nvSpPr>
        <p:spPr>
          <a:xfrm>
            <a:off x="10161200" y="268900"/>
            <a:ext cx="1222500" cy="45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dirty="0" smtClean="0">
                <a:latin typeface="Dekko"/>
                <a:ea typeface="Dekko"/>
                <a:cs typeface="Dekko"/>
                <a:sym typeface="Dekko"/>
              </a:rPr>
              <a:t>Video</a:t>
            </a:r>
            <a:endParaRPr sz="2700" dirty="0">
              <a:latin typeface="Dekko"/>
              <a:ea typeface="Dekko"/>
              <a:cs typeface="Dekko"/>
              <a:sym typeface="Dekko"/>
            </a:endParaRPr>
          </a:p>
        </p:txBody>
      </p:sp>
      <p:pic>
        <p:nvPicPr>
          <p:cNvPr id="2" name="Film_Studi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4542" y="1398638"/>
            <a:ext cx="8128000" cy="457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idesMania">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917</TotalTime>
  <Words>638</Words>
  <Application>Microsoft Office PowerPoint</Application>
  <PresentationFormat>Widescreen</PresentationFormat>
  <Paragraphs>104</Paragraphs>
  <Slides>9</Slides>
  <Notes>9</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vt:i4>
      </vt:variant>
    </vt:vector>
  </HeadingPairs>
  <TitlesOfParts>
    <vt:vector size="22" baseType="lpstr">
      <vt:lpstr>Century Gothic</vt:lpstr>
      <vt:lpstr>Dekko</vt:lpstr>
      <vt:lpstr>Wingdings 3</vt:lpstr>
      <vt:lpstr>Arial Black</vt:lpstr>
      <vt:lpstr>Boogaloo</vt:lpstr>
      <vt:lpstr>Barriecito</vt:lpstr>
      <vt:lpstr>Short Stack</vt:lpstr>
      <vt:lpstr>Lucida Bright</vt:lpstr>
      <vt:lpstr>Arial</vt:lpstr>
      <vt:lpstr>Calibri</vt:lpstr>
      <vt:lpstr>Source Sans Pro</vt:lpstr>
      <vt:lpstr>SlidesMania</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Lynsey Morris</dc:creator>
  <cp:lastModifiedBy>F Goss (Cefn Saeson Comprehensive School)</cp:lastModifiedBy>
  <cp:revision>50</cp:revision>
  <dcterms:modified xsi:type="dcterms:W3CDTF">2024-02-01T15:31:53Z</dcterms:modified>
</cp:coreProperties>
</file>