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6" r:id="rId1"/>
    <p:sldMasterId id="2147483667" r:id="rId2"/>
  </p:sldMasterIdLst>
  <p:notesMasterIdLst>
    <p:notesMasterId r:id="rId11"/>
  </p:notesMasterIdLst>
  <p:sldIdLst>
    <p:sldId id="263" r:id="rId3"/>
    <p:sldId id="265" r:id="rId4"/>
    <p:sldId id="264" r:id="rId5"/>
    <p:sldId id="258" r:id="rId6"/>
    <p:sldId id="259" r:id="rId7"/>
    <p:sldId id="260" r:id="rId8"/>
    <p:sldId id="261" r:id="rId9"/>
    <p:sldId id="262" r:id="rId10"/>
  </p:sldIdLst>
  <p:sldSz cx="12192000" cy="6858000"/>
  <p:notesSz cx="6858000" cy="9144000"/>
  <p:embeddedFontLst>
    <p:embeddedFont>
      <p:font typeface="Architects Daughter" panose="020B0604020202020204" charset="0"/>
      <p:regular r:id="rId12"/>
    </p:embeddedFont>
    <p:embeddedFont>
      <p:font typeface="Barriecito" panose="020B0604020202020204" charset="0"/>
      <p:regular r:id="rId13"/>
    </p:embeddedFont>
    <p:embeddedFont>
      <p:font typeface="Boogaloo" panose="020B0604020202020204" charset="0"/>
      <p:regular r:id="rId14"/>
    </p:embeddedFont>
    <p:embeddedFont>
      <p:font typeface="Dekko" panose="020B0604020202020204" charset="0"/>
      <p:regular r:id="rId15"/>
    </p:embeddedFont>
    <p:embeddedFont>
      <p:font typeface="Roboto" panose="02000000000000000000" pitchFamily="2" charset="0"/>
      <p:regular r:id="rId16"/>
      <p:bold r:id="rId17"/>
      <p:italic r:id="rId18"/>
      <p:boldItalic r:id="rId19"/>
    </p:embeddedFont>
    <p:embeddedFont>
      <p:font typeface="Roboto Slab" pitchFamily="2" charset="0"/>
      <p:regular r:id="rId20"/>
    </p:embeddedFont>
    <p:embeddedFont>
      <p:font typeface="Short Stack"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19ACB-55C2-1014-606A-9BB21B7E4AF8}" v="108" dt="2024-01-22T12:50:52.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font" Target="fonts/font7.fntdata"/><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font" Target="fonts/font10.fntdata"/><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b603118bc8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b603118bc8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C839FC98-9660-E7A1-4A64-1CB9E23955F1}"/>
            </a:ext>
          </a:extLst>
        </p:cNvPr>
        <p:cNvGrpSpPr/>
        <p:nvPr/>
      </p:nvGrpSpPr>
      <p:grpSpPr>
        <a:xfrm>
          <a:off x="0" y="0"/>
          <a:ext cx="0" cy="0"/>
          <a:chOff x="0" y="0"/>
          <a:chExt cx="0" cy="0"/>
        </a:xfrm>
      </p:grpSpPr>
      <p:sp>
        <p:nvSpPr>
          <p:cNvPr id="176" name="Google Shape;176;p:notes">
            <a:extLst>
              <a:ext uri="{FF2B5EF4-FFF2-40B4-BE49-F238E27FC236}">
                <a16:creationId xmlns:a16="http://schemas.microsoft.com/office/drawing/2014/main" id="{B4DEE75A-FD88-2BAE-25F4-9A3EF187516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p:notes">
            <a:extLst>
              <a:ext uri="{FF2B5EF4-FFF2-40B4-BE49-F238E27FC236}">
                <a16:creationId xmlns:a16="http://schemas.microsoft.com/office/drawing/2014/main" id="{1EFA4125-D8A0-2F80-C7F5-4AF2F61EE4B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740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523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6fd8ccc017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6fd8ccc017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99f4f640e2_0_5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99f4f640e2_0_5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6fd8ccc017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6fd8ccc017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fd8ccc017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fd8ccc017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6fd8ccc017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6fd8ccc01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2.xml"/><Relationship Id="rId1" Type="http://schemas.openxmlformats.org/officeDocument/2006/relationships/slideMaster" Target="../slideMasters/slideMaster1.xml"/><Relationship Id="rId5" Type="http://schemas.openxmlformats.org/officeDocument/2006/relationships/slide" Target="../slides/slide7.xml"/><Relationship Id="rId4" Type="http://schemas.openxmlformats.org/officeDocument/2006/relationships/slide" Target="../slides/slide6.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5.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slide" Target="../slides/slide6.xml"/><Relationship Id="rId4" Type="http://schemas.openxmlformats.org/officeDocument/2006/relationships/slide" Target="../slides/slide5.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cSld name="CUSTOM">
    <p:spTree>
      <p:nvGrpSpPr>
        <p:cNvPr id="1" name="Shape 12"/>
        <p:cNvGrpSpPr/>
        <p:nvPr/>
      </p:nvGrpSpPr>
      <p:grpSpPr>
        <a:xfrm>
          <a:off x="0" y="0"/>
          <a:ext cx="0" cy="0"/>
          <a:chOff x="0" y="0"/>
          <a:chExt cx="0" cy="0"/>
        </a:xfrm>
      </p:grpSpPr>
      <p:sp>
        <p:nvSpPr>
          <p:cNvPr id="13" name="Google Shape;13;p2"/>
          <p:cNvSpPr/>
          <p:nvPr/>
        </p:nvSpPr>
        <p:spPr>
          <a:xfrm flipH="1">
            <a:off x="9911134"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6"/>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 name="Google Shape;14;p2"/>
          <p:cNvSpPr/>
          <p:nvPr/>
        </p:nvSpPr>
        <p:spPr>
          <a:xfrm flipH="1">
            <a:off x="9991724"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5" name="Google Shape;15;p2"/>
          <p:cNvSpPr/>
          <p:nvPr/>
        </p:nvSpPr>
        <p:spPr>
          <a:xfrm flipH="1">
            <a:off x="8026513"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6" name="Google Shape;16;p2"/>
          <p:cNvSpPr/>
          <p:nvPr/>
        </p:nvSpPr>
        <p:spPr>
          <a:xfrm flipH="1">
            <a:off x="8105174" y="248639"/>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7" name="Google Shape;17;p2"/>
          <p:cNvSpPr/>
          <p:nvPr/>
        </p:nvSpPr>
        <p:spPr>
          <a:xfrm flipH="1">
            <a:off x="614189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4"/>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8" name="Google Shape;18;p2"/>
          <p:cNvSpPr/>
          <p:nvPr/>
        </p:nvSpPr>
        <p:spPr>
          <a:xfrm flipH="1">
            <a:off x="6228246"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9" name="Google Shape;19;p2"/>
          <p:cNvSpPr/>
          <p:nvPr/>
        </p:nvSpPr>
        <p:spPr>
          <a:xfrm flipH="1">
            <a:off x="425727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0" name="Google Shape;20;p2"/>
          <p:cNvSpPr/>
          <p:nvPr/>
        </p:nvSpPr>
        <p:spPr>
          <a:xfrm flipH="1">
            <a:off x="4341695"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1" name="Google Shape;21;p2"/>
          <p:cNvSpPr/>
          <p:nvPr/>
        </p:nvSpPr>
        <p:spPr>
          <a:xfrm flipH="1">
            <a:off x="2372650"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2"/>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2" name="Google Shape;22;p2"/>
          <p:cNvSpPr/>
          <p:nvPr/>
        </p:nvSpPr>
        <p:spPr>
          <a:xfrm flipH="1">
            <a:off x="2437497" y="245431"/>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3" name="Google Shape;23;p2"/>
          <p:cNvSpPr/>
          <p:nvPr/>
        </p:nvSpPr>
        <p:spPr>
          <a:xfrm flipH="1">
            <a:off x="168442" y="171638"/>
            <a:ext cx="11819824" cy="6481022"/>
          </a:xfrm>
          <a:custGeom>
            <a:avLst/>
            <a:gdLst/>
            <a:ahLst/>
            <a:cxnLst/>
            <a:rect l="l" t="t" r="r" b="b"/>
            <a:pathLst>
              <a:path w="11819824" h="6481022" extrusionOk="0">
                <a:moveTo>
                  <a:pt x="11057030" y="0"/>
                </a:moveTo>
                <a:lnTo>
                  <a:pt x="10606184" y="0"/>
                </a:lnTo>
                <a:lnTo>
                  <a:pt x="10585408" y="0"/>
                </a:lnTo>
                <a:lnTo>
                  <a:pt x="10134563" y="0"/>
                </a:lnTo>
                <a:cubicBezTo>
                  <a:pt x="9968823" y="0"/>
                  <a:pt x="9834464" y="140055"/>
                  <a:pt x="9834464" y="312821"/>
                </a:cubicBezTo>
                <a:lnTo>
                  <a:pt x="9842857" y="478859"/>
                </a:lnTo>
                <a:cubicBezTo>
                  <a:pt x="9842857" y="541653"/>
                  <a:pt x="9806231" y="595530"/>
                  <a:pt x="9754033" y="618544"/>
                </a:cubicBezTo>
                <a:lnTo>
                  <a:pt x="9705003"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11486590" y="628862"/>
                </a:lnTo>
                <a:lnTo>
                  <a:pt x="11437560" y="618544"/>
                </a:lnTo>
                <a:cubicBezTo>
                  <a:pt x="11385362" y="595530"/>
                  <a:pt x="11348736" y="541653"/>
                  <a:pt x="11348736" y="478859"/>
                </a:cubicBezTo>
                <a:lnTo>
                  <a:pt x="11357128" y="312821"/>
                </a:lnTo>
                <a:cubicBezTo>
                  <a:pt x="11357128" y="140055"/>
                  <a:pt x="11222769" y="0"/>
                  <a:pt x="11057030" y="0"/>
                </a:cubicBezTo>
                <a:close/>
              </a:path>
            </a:pathLst>
          </a:custGeom>
          <a:solidFill>
            <a:schemeClr val="accent1"/>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4" name="Google Shape;24;p2"/>
          <p:cNvSpPr/>
          <p:nvPr/>
        </p:nvSpPr>
        <p:spPr>
          <a:xfrm flipH="1">
            <a:off x="296572" y="250245"/>
            <a:ext cx="11585816" cy="6302794"/>
          </a:xfrm>
          <a:custGeom>
            <a:avLst/>
            <a:gdLst/>
            <a:ahLst/>
            <a:cxnLst/>
            <a:rect l="l" t="t" r="r" b="b"/>
            <a:pathLst>
              <a:path w="12873129" h="6481022" extrusionOk="0">
                <a:moveTo>
                  <a:pt x="12110335" y="0"/>
                </a:moveTo>
                <a:lnTo>
                  <a:pt x="11659489" y="0"/>
                </a:lnTo>
                <a:lnTo>
                  <a:pt x="11638713" y="0"/>
                </a:lnTo>
                <a:lnTo>
                  <a:pt x="11187868" y="0"/>
                </a:lnTo>
                <a:cubicBezTo>
                  <a:pt x="11022128" y="0"/>
                  <a:pt x="10887769" y="140055"/>
                  <a:pt x="10887769" y="312821"/>
                </a:cubicBezTo>
                <a:lnTo>
                  <a:pt x="10896162" y="478859"/>
                </a:lnTo>
                <a:cubicBezTo>
                  <a:pt x="10896162" y="541653"/>
                  <a:pt x="10859536" y="595530"/>
                  <a:pt x="10807338" y="618544"/>
                </a:cubicBezTo>
                <a:lnTo>
                  <a:pt x="10758308" y="628862"/>
                </a:lnTo>
                <a:lnTo>
                  <a:pt x="227592" y="628862"/>
                </a:lnTo>
                <a:cubicBezTo>
                  <a:pt x="101897" y="628862"/>
                  <a:pt x="0" y="701097"/>
                  <a:pt x="0" y="826792"/>
                </a:cubicBezTo>
                <a:cubicBezTo>
                  <a:pt x="5347" y="2610954"/>
                  <a:pt x="10693" y="4395115"/>
                  <a:pt x="16040" y="6179277"/>
                </a:cubicBezTo>
                <a:cubicBezTo>
                  <a:pt x="16040" y="6304972"/>
                  <a:pt x="80509" y="6476078"/>
                  <a:pt x="206204" y="6476078"/>
                </a:cubicBezTo>
                <a:lnTo>
                  <a:pt x="12645538" y="6481022"/>
                </a:lnTo>
                <a:cubicBezTo>
                  <a:pt x="12771233" y="6481022"/>
                  <a:pt x="12873129" y="6379126"/>
                  <a:pt x="12873129" y="6253431"/>
                </a:cubicBezTo>
                <a:lnTo>
                  <a:pt x="12873129" y="856453"/>
                </a:lnTo>
                <a:cubicBezTo>
                  <a:pt x="12873129" y="730758"/>
                  <a:pt x="12771233" y="628862"/>
                  <a:pt x="12645538" y="628862"/>
                </a:cubicBezTo>
                <a:lnTo>
                  <a:pt x="12539895" y="628862"/>
                </a:lnTo>
                <a:lnTo>
                  <a:pt x="12490865" y="618544"/>
                </a:lnTo>
                <a:cubicBezTo>
                  <a:pt x="12438667" y="595530"/>
                  <a:pt x="12402041" y="541653"/>
                  <a:pt x="12402041" y="478859"/>
                </a:cubicBezTo>
                <a:lnTo>
                  <a:pt x="12410433" y="312821"/>
                </a:lnTo>
                <a:cubicBezTo>
                  <a:pt x="12410433" y="140055"/>
                  <a:pt x="12276074" y="0"/>
                  <a:pt x="12110335"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7"/>
        <p:cNvGrpSpPr/>
        <p:nvPr/>
      </p:nvGrpSpPr>
      <p:grpSpPr>
        <a:xfrm>
          <a:off x="0" y="0"/>
          <a:ext cx="0" cy="0"/>
          <a:chOff x="0" y="0"/>
          <a:chExt cx="0" cy="0"/>
        </a:xfrm>
      </p:grpSpPr>
      <p:cxnSp>
        <p:nvCxnSpPr>
          <p:cNvPr id="138" name="Google Shape;138;p13"/>
          <p:cNvCxnSpPr/>
          <p:nvPr/>
        </p:nvCxnSpPr>
        <p:spPr>
          <a:xfrm>
            <a:off x="656750" y="1680378"/>
            <a:ext cx="566400" cy="0"/>
          </a:xfrm>
          <a:prstGeom prst="straightConnector1">
            <a:avLst/>
          </a:prstGeom>
          <a:noFill/>
          <a:ln w="38100" cap="flat" cmpd="sng">
            <a:solidFill>
              <a:schemeClr val="accent4"/>
            </a:solidFill>
            <a:prstDash val="solid"/>
            <a:round/>
            <a:headEnd type="none" w="sm" len="sm"/>
            <a:tailEnd type="none" w="sm" len="sm"/>
          </a:ln>
        </p:spPr>
      </p:cxnSp>
      <p:sp>
        <p:nvSpPr>
          <p:cNvPr id="139" name="Google Shape;139;p13"/>
          <p:cNvSpPr txBox="1">
            <a:spLocks noGrp="1"/>
          </p:cNvSpPr>
          <p:nvPr>
            <p:ph type="title"/>
          </p:nvPr>
        </p:nvSpPr>
        <p:spPr>
          <a:xfrm>
            <a:off x="517200" y="610700"/>
            <a:ext cx="11157600" cy="914700"/>
          </a:xfrm>
          <a:prstGeom prst="rect">
            <a:avLst/>
          </a:prstGeom>
        </p:spPr>
        <p:txBody>
          <a:bodyPr spcFirstLastPara="1" wrap="square" lIns="121900" tIns="121900" rIns="121900" bIns="121900" anchor="b"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40" name="Google Shape;140;p13"/>
          <p:cNvSpPr txBox="1">
            <a:spLocks noGrp="1"/>
          </p:cNvSpPr>
          <p:nvPr>
            <p:ph type="body" idx="1"/>
          </p:nvPr>
        </p:nvSpPr>
        <p:spPr>
          <a:xfrm>
            <a:off x="517200" y="1986433"/>
            <a:ext cx="5333100" cy="41052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41" name="Google Shape;141;p13"/>
          <p:cNvSpPr txBox="1">
            <a:spLocks noGrp="1"/>
          </p:cNvSpPr>
          <p:nvPr>
            <p:ph type="body" idx="2"/>
          </p:nvPr>
        </p:nvSpPr>
        <p:spPr>
          <a:xfrm>
            <a:off x="6341600" y="1986433"/>
            <a:ext cx="5333100" cy="41052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sz="19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42" name="Google Shape;142;p1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3"/>
        <p:cNvGrpSpPr/>
        <p:nvPr/>
      </p:nvGrpSpPr>
      <p:grpSpPr>
        <a:xfrm>
          <a:off x="0" y="0"/>
          <a:ext cx="0" cy="0"/>
          <a:chOff x="0" y="0"/>
          <a:chExt cx="0" cy="0"/>
        </a:xfrm>
      </p:grpSpPr>
      <p:sp>
        <p:nvSpPr>
          <p:cNvPr id="144" name="Google Shape;144;p14"/>
          <p:cNvSpPr txBox="1">
            <a:spLocks noGrp="1"/>
          </p:cNvSpPr>
          <p:nvPr>
            <p:ph type="title"/>
          </p:nvPr>
        </p:nvSpPr>
        <p:spPr>
          <a:xfrm>
            <a:off x="517200" y="610700"/>
            <a:ext cx="11157600" cy="914700"/>
          </a:xfrm>
          <a:prstGeom prst="rect">
            <a:avLst/>
          </a:prstGeom>
        </p:spPr>
        <p:txBody>
          <a:bodyPr spcFirstLastPara="1" wrap="square" lIns="121900" tIns="121900" rIns="121900" bIns="121900" anchor="b"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45" name="Google Shape;145;p1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46"/>
        <p:cNvGrpSpPr/>
        <p:nvPr/>
      </p:nvGrpSpPr>
      <p:grpSpPr>
        <a:xfrm>
          <a:off x="0" y="0"/>
          <a:ext cx="0" cy="0"/>
          <a:chOff x="0" y="0"/>
          <a:chExt cx="0" cy="0"/>
        </a:xfrm>
      </p:grpSpPr>
      <p:cxnSp>
        <p:nvCxnSpPr>
          <p:cNvPr id="147" name="Google Shape;147;p15"/>
          <p:cNvCxnSpPr/>
          <p:nvPr/>
        </p:nvCxnSpPr>
        <p:spPr>
          <a:xfrm>
            <a:off x="652291" y="1883036"/>
            <a:ext cx="441900" cy="0"/>
          </a:xfrm>
          <a:prstGeom prst="straightConnector1">
            <a:avLst/>
          </a:prstGeom>
          <a:noFill/>
          <a:ln w="38100" cap="flat" cmpd="sng">
            <a:solidFill>
              <a:schemeClr val="accent4"/>
            </a:solidFill>
            <a:prstDash val="solid"/>
            <a:round/>
            <a:headEnd type="none" w="sm" len="sm"/>
            <a:tailEnd type="none" w="sm" len="sm"/>
          </a:ln>
        </p:spPr>
      </p:cxnSp>
      <p:sp>
        <p:nvSpPr>
          <p:cNvPr id="148" name="Google Shape;148;p15"/>
          <p:cNvSpPr txBox="1">
            <a:spLocks noGrp="1"/>
          </p:cNvSpPr>
          <p:nvPr>
            <p:ph type="title"/>
          </p:nvPr>
        </p:nvSpPr>
        <p:spPr>
          <a:xfrm>
            <a:off x="517200" y="740800"/>
            <a:ext cx="3744000" cy="1007700"/>
          </a:xfrm>
          <a:prstGeom prst="rect">
            <a:avLst/>
          </a:prstGeom>
        </p:spPr>
        <p:txBody>
          <a:bodyPr spcFirstLastPara="1" wrap="square" lIns="121900" tIns="121900" rIns="121900" bIns="121900" anchor="b" anchorCtr="0">
            <a:noAutofit/>
          </a:bodyPr>
          <a:lstStyle>
            <a:lvl1pPr lvl="0" rtl="0">
              <a:spcBef>
                <a:spcPts val="0"/>
              </a:spcBef>
              <a:spcAft>
                <a:spcPts val="0"/>
              </a:spcAft>
              <a:buSzPts val="3200"/>
              <a:buNone/>
              <a:defRPr sz="32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endParaRPr/>
          </a:p>
        </p:txBody>
      </p:sp>
      <p:sp>
        <p:nvSpPr>
          <p:cNvPr id="149" name="Google Shape;149;p15"/>
          <p:cNvSpPr txBox="1">
            <a:spLocks noGrp="1"/>
          </p:cNvSpPr>
          <p:nvPr>
            <p:ph type="body" idx="1"/>
          </p:nvPr>
        </p:nvSpPr>
        <p:spPr>
          <a:xfrm>
            <a:off x="517200" y="2125367"/>
            <a:ext cx="3744000" cy="3574800"/>
          </a:xfrm>
          <a:prstGeom prst="rect">
            <a:avLst/>
          </a:prstGeom>
        </p:spPr>
        <p:txBody>
          <a:bodyPr spcFirstLastPara="1" wrap="square" lIns="121900" tIns="121900" rIns="121900" bIns="121900" anchor="t" anchorCtr="0">
            <a:noAutofit/>
          </a:bodyPr>
          <a:lstStyle>
            <a:lvl1pPr marL="457200" lvl="0" indent="-330200" rtl="0">
              <a:spcBef>
                <a:spcPts val="0"/>
              </a:spcBef>
              <a:spcAft>
                <a:spcPts val="0"/>
              </a:spcAft>
              <a:buSzPts val="1600"/>
              <a:buChar char="●"/>
              <a:defRPr sz="1600"/>
            </a:lvl1pPr>
            <a:lvl2pPr marL="914400" lvl="1" indent="-330200" rtl="0">
              <a:spcBef>
                <a:spcPts val="2100"/>
              </a:spcBef>
              <a:spcAft>
                <a:spcPts val="0"/>
              </a:spcAft>
              <a:buSzPts val="1600"/>
              <a:buChar char="○"/>
              <a:defRPr sz="1600"/>
            </a:lvl2pPr>
            <a:lvl3pPr marL="1371600" lvl="2" indent="-330200" rtl="0">
              <a:spcBef>
                <a:spcPts val="2100"/>
              </a:spcBef>
              <a:spcAft>
                <a:spcPts val="0"/>
              </a:spcAft>
              <a:buSzPts val="1600"/>
              <a:buChar char="■"/>
              <a:defRPr sz="1600"/>
            </a:lvl3pPr>
            <a:lvl4pPr marL="1828800" lvl="3" indent="-330200" rtl="0">
              <a:spcBef>
                <a:spcPts val="2100"/>
              </a:spcBef>
              <a:spcAft>
                <a:spcPts val="0"/>
              </a:spcAft>
              <a:buSzPts val="1600"/>
              <a:buChar char="●"/>
              <a:defRPr sz="1600"/>
            </a:lvl4pPr>
            <a:lvl5pPr marL="2286000" lvl="4" indent="-330200" rtl="0">
              <a:spcBef>
                <a:spcPts val="2100"/>
              </a:spcBef>
              <a:spcAft>
                <a:spcPts val="0"/>
              </a:spcAft>
              <a:buSzPts val="1600"/>
              <a:buChar char="○"/>
              <a:defRPr sz="1600"/>
            </a:lvl5pPr>
            <a:lvl6pPr marL="2743200" lvl="5" indent="-330200" rtl="0">
              <a:spcBef>
                <a:spcPts val="2100"/>
              </a:spcBef>
              <a:spcAft>
                <a:spcPts val="0"/>
              </a:spcAft>
              <a:buSzPts val="1600"/>
              <a:buChar char="■"/>
              <a:defRPr sz="1600"/>
            </a:lvl6pPr>
            <a:lvl7pPr marL="3200400" lvl="6" indent="-330200" rtl="0">
              <a:spcBef>
                <a:spcPts val="2100"/>
              </a:spcBef>
              <a:spcAft>
                <a:spcPts val="0"/>
              </a:spcAft>
              <a:buSzPts val="1600"/>
              <a:buChar char="●"/>
              <a:defRPr sz="1600"/>
            </a:lvl7pPr>
            <a:lvl8pPr marL="3657600" lvl="7" indent="-330200" rtl="0">
              <a:spcBef>
                <a:spcPts val="2100"/>
              </a:spcBef>
              <a:spcAft>
                <a:spcPts val="0"/>
              </a:spcAft>
              <a:buSzPts val="1600"/>
              <a:buChar char="○"/>
              <a:defRPr sz="1600"/>
            </a:lvl8pPr>
            <a:lvl9pPr marL="4114800" lvl="8" indent="-330200" rtl="0">
              <a:spcBef>
                <a:spcPts val="2100"/>
              </a:spcBef>
              <a:spcAft>
                <a:spcPts val="2100"/>
              </a:spcAft>
              <a:buSzPts val="1600"/>
              <a:buChar char="■"/>
              <a:defRPr sz="1600"/>
            </a:lvl9pPr>
          </a:lstStyle>
          <a:p>
            <a:endParaRPr/>
          </a:p>
        </p:txBody>
      </p:sp>
      <p:sp>
        <p:nvSpPr>
          <p:cNvPr id="150" name="Google Shape;150;p1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653667" y="701800"/>
            <a:ext cx="7491600" cy="5454300"/>
          </a:xfrm>
          <a:prstGeom prst="rect">
            <a:avLst/>
          </a:prstGeom>
        </p:spPr>
        <p:txBody>
          <a:bodyPr spcFirstLastPara="1" wrap="square" lIns="121900" tIns="121900" rIns="121900" bIns="121900" anchor="ctr" anchorCtr="0">
            <a:no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a:endParaRPr/>
          </a:p>
        </p:txBody>
      </p:sp>
      <p:sp>
        <p:nvSpPr>
          <p:cNvPr id="153" name="Google Shape;153;p1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4"/>
        <p:cNvGrpSpPr/>
        <p:nvPr/>
      </p:nvGrpSpPr>
      <p:grpSpPr>
        <a:xfrm>
          <a:off x="0" y="0"/>
          <a:ext cx="0" cy="0"/>
          <a:chOff x="0" y="0"/>
          <a:chExt cx="0" cy="0"/>
        </a:xfrm>
      </p:grpSpPr>
      <p:sp>
        <p:nvSpPr>
          <p:cNvPr id="155" name="Google Shape;155;p17"/>
          <p:cNvSpPr/>
          <p:nvPr/>
        </p:nvSpPr>
        <p:spPr>
          <a:xfrm>
            <a:off x="6096000" y="-100"/>
            <a:ext cx="6096000" cy="68580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cxnSp>
        <p:nvCxnSpPr>
          <p:cNvPr id="156" name="Google Shape;156;p17"/>
          <p:cNvCxnSpPr/>
          <p:nvPr/>
        </p:nvCxnSpPr>
        <p:spPr>
          <a:xfrm>
            <a:off x="6706233" y="5994004"/>
            <a:ext cx="721200" cy="0"/>
          </a:xfrm>
          <a:prstGeom prst="straightConnector1">
            <a:avLst/>
          </a:prstGeom>
          <a:noFill/>
          <a:ln w="38100" cap="flat" cmpd="sng">
            <a:solidFill>
              <a:schemeClr val="accent5"/>
            </a:solidFill>
            <a:prstDash val="solid"/>
            <a:round/>
            <a:headEnd type="none" w="sm" len="sm"/>
            <a:tailEnd type="none" w="sm" len="sm"/>
          </a:ln>
        </p:spPr>
      </p:cxnSp>
      <p:sp>
        <p:nvSpPr>
          <p:cNvPr id="157" name="Google Shape;157;p17"/>
          <p:cNvSpPr txBox="1">
            <a:spLocks noGrp="1"/>
          </p:cNvSpPr>
          <p:nvPr>
            <p:ph type="title"/>
          </p:nvPr>
        </p:nvSpPr>
        <p:spPr>
          <a:xfrm>
            <a:off x="354000" y="1612100"/>
            <a:ext cx="5393700" cy="20085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5100"/>
              <a:buNone/>
              <a:defRPr sz="5100"/>
            </a:lvl1pPr>
            <a:lvl2pPr lvl="1" algn="ctr" rtl="0">
              <a:spcBef>
                <a:spcPts val="0"/>
              </a:spcBef>
              <a:spcAft>
                <a:spcPts val="0"/>
              </a:spcAft>
              <a:buSzPts val="5100"/>
              <a:buNone/>
              <a:defRPr sz="5100"/>
            </a:lvl2pPr>
            <a:lvl3pPr lvl="2" algn="ctr" rtl="0">
              <a:spcBef>
                <a:spcPts val="0"/>
              </a:spcBef>
              <a:spcAft>
                <a:spcPts val="0"/>
              </a:spcAft>
              <a:buSzPts val="5100"/>
              <a:buNone/>
              <a:defRPr sz="5100"/>
            </a:lvl3pPr>
            <a:lvl4pPr lvl="3" algn="ctr" rtl="0">
              <a:spcBef>
                <a:spcPts val="0"/>
              </a:spcBef>
              <a:spcAft>
                <a:spcPts val="0"/>
              </a:spcAft>
              <a:buSzPts val="5100"/>
              <a:buNone/>
              <a:defRPr sz="5100"/>
            </a:lvl4pPr>
            <a:lvl5pPr lvl="4" algn="ctr" rtl="0">
              <a:spcBef>
                <a:spcPts val="0"/>
              </a:spcBef>
              <a:spcAft>
                <a:spcPts val="0"/>
              </a:spcAft>
              <a:buSzPts val="5100"/>
              <a:buNone/>
              <a:defRPr sz="5100"/>
            </a:lvl5pPr>
            <a:lvl6pPr lvl="5" algn="ctr" rtl="0">
              <a:spcBef>
                <a:spcPts val="0"/>
              </a:spcBef>
              <a:spcAft>
                <a:spcPts val="0"/>
              </a:spcAft>
              <a:buSzPts val="5100"/>
              <a:buNone/>
              <a:defRPr sz="5100"/>
            </a:lvl6pPr>
            <a:lvl7pPr lvl="6" algn="ctr" rtl="0">
              <a:spcBef>
                <a:spcPts val="0"/>
              </a:spcBef>
              <a:spcAft>
                <a:spcPts val="0"/>
              </a:spcAft>
              <a:buSzPts val="5100"/>
              <a:buNone/>
              <a:defRPr sz="5100"/>
            </a:lvl7pPr>
            <a:lvl8pPr lvl="7" algn="ctr" rtl="0">
              <a:spcBef>
                <a:spcPts val="0"/>
              </a:spcBef>
              <a:spcAft>
                <a:spcPts val="0"/>
              </a:spcAft>
              <a:buSzPts val="5100"/>
              <a:buNone/>
              <a:defRPr sz="5100"/>
            </a:lvl8pPr>
            <a:lvl9pPr lvl="8" algn="ctr" rtl="0">
              <a:spcBef>
                <a:spcPts val="0"/>
              </a:spcBef>
              <a:spcAft>
                <a:spcPts val="0"/>
              </a:spcAft>
              <a:buSzPts val="5100"/>
              <a:buNone/>
              <a:defRPr sz="5100"/>
            </a:lvl9pPr>
          </a:lstStyle>
          <a:p>
            <a:endParaRPr/>
          </a:p>
        </p:txBody>
      </p:sp>
      <p:sp>
        <p:nvSpPr>
          <p:cNvPr id="158" name="Google Shape;158;p17"/>
          <p:cNvSpPr txBox="1">
            <a:spLocks noGrp="1"/>
          </p:cNvSpPr>
          <p:nvPr>
            <p:ph type="subTitle" idx="1"/>
          </p:nvPr>
        </p:nvSpPr>
        <p:spPr>
          <a:xfrm>
            <a:off x="354000" y="3692001"/>
            <a:ext cx="5393700" cy="1794000"/>
          </a:xfrm>
          <a:prstGeom prst="rect">
            <a:avLst/>
          </a:prstGeom>
        </p:spPr>
        <p:txBody>
          <a:bodyPr spcFirstLastPara="1" wrap="square" lIns="121900" tIns="121900" rIns="121900" bIns="121900" anchor="t" anchorCtr="0">
            <a:noAutofit/>
          </a:bodyPr>
          <a:lstStyle>
            <a:lvl1pPr lvl="0" algn="ctr" rtl="0">
              <a:lnSpc>
                <a:spcPct val="100000"/>
              </a:lnSpc>
              <a:spcBef>
                <a:spcPts val="0"/>
              </a:spcBef>
              <a:spcAft>
                <a:spcPts val="0"/>
              </a:spcAft>
              <a:buClr>
                <a:schemeClr val="accent5"/>
              </a:buClr>
              <a:buSzPts val="2800"/>
              <a:buNone/>
              <a:defRPr sz="2800">
                <a:solidFill>
                  <a:schemeClr val="accent5"/>
                </a:solidFill>
              </a:defRPr>
            </a:lvl1pPr>
            <a:lvl2pPr lvl="1" algn="ctr" rtl="0">
              <a:lnSpc>
                <a:spcPct val="100000"/>
              </a:lnSpc>
              <a:spcBef>
                <a:spcPts val="0"/>
              </a:spcBef>
              <a:spcAft>
                <a:spcPts val="0"/>
              </a:spcAft>
              <a:buClr>
                <a:schemeClr val="accent5"/>
              </a:buClr>
              <a:buSzPts val="2800"/>
              <a:buNone/>
              <a:defRPr sz="2800">
                <a:solidFill>
                  <a:schemeClr val="accent5"/>
                </a:solidFill>
              </a:defRPr>
            </a:lvl2pPr>
            <a:lvl3pPr lvl="2" algn="ctr" rtl="0">
              <a:lnSpc>
                <a:spcPct val="100000"/>
              </a:lnSpc>
              <a:spcBef>
                <a:spcPts val="0"/>
              </a:spcBef>
              <a:spcAft>
                <a:spcPts val="0"/>
              </a:spcAft>
              <a:buClr>
                <a:schemeClr val="accent5"/>
              </a:buClr>
              <a:buSzPts val="2800"/>
              <a:buNone/>
              <a:defRPr sz="2800">
                <a:solidFill>
                  <a:schemeClr val="accent5"/>
                </a:solidFill>
              </a:defRPr>
            </a:lvl3pPr>
            <a:lvl4pPr lvl="3" algn="ctr" rtl="0">
              <a:lnSpc>
                <a:spcPct val="100000"/>
              </a:lnSpc>
              <a:spcBef>
                <a:spcPts val="0"/>
              </a:spcBef>
              <a:spcAft>
                <a:spcPts val="0"/>
              </a:spcAft>
              <a:buClr>
                <a:schemeClr val="accent5"/>
              </a:buClr>
              <a:buSzPts val="2800"/>
              <a:buNone/>
              <a:defRPr sz="2800">
                <a:solidFill>
                  <a:schemeClr val="accent5"/>
                </a:solidFill>
              </a:defRPr>
            </a:lvl4pPr>
            <a:lvl5pPr lvl="4" algn="ctr" rtl="0">
              <a:lnSpc>
                <a:spcPct val="100000"/>
              </a:lnSpc>
              <a:spcBef>
                <a:spcPts val="0"/>
              </a:spcBef>
              <a:spcAft>
                <a:spcPts val="0"/>
              </a:spcAft>
              <a:buClr>
                <a:schemeClr val="accent5"/>
              </a:buClr>
              <a:buSzPts val="2800"/>
              <a:buNone/>
              <a:defRPr sz="2800">
                <a:solidFill>
                  <a:schemeClr val="accent5"/>
                </a:solidFill>
              </a:defRPr>
            </a:lvl5pPr>
            <a:lvl6pPr lvl="5" algn="ctr" rtl="0">
              <a:lnSpc>
                <a:spcPct val="100000"/>
              </a:lnSpc>
              <a:spcBef>
                <a:spcPts val="0"/>
              </a:spcBef>
              <a:spcAft>
                <a:spcPts val="0"/>
              </a:spcAft>
              <a:buClr>
                <a:schemeClr val="accent5"/>
              </a:buClr>
              <a:buSzPts val="2800"/>
              <a:buNone/>
              <a:defRPr sz="2800">
                <a:solidFill>
                  <a:schemeClr val="accent5"/>
                </a:solidFill>
              </a:defRPr>
            </a:lvl6pPr>
            <a:lvl7pPr lvl="6" algn="ctr" rtl="0">
              <a:lnSpc>
                <a:spcPct val="100000"/>
              </a:lnSpc>
              <a:spcBef>
                <a:spcPts val="0"/>
              </a:spcBef>
              <a:spcAft>
                <a:spcPts val="0"/>
              </a:spcAft>
              <a:buClr>
                <a:schemeClr val="accent5"/>
              </a:buClr>
              <a:buSzPts val="2800"/>
              <a:buNone/>
              <a:defRPr sz="2800">
                <a:solidFill>
                  <a:schemeClr val="accent5"/>
                </a:solidFill>
              </a:defRPr>
            </a:lvl7pPr>
            <a:lvl8pPr lvl="7" algn="ctr" rtl="0">
              <a:lnSpc>
                <a:spcPct val="100000"/>
              </a:lnSpc>
              <a:spcBef>
                <a:spcPts val="0"/>
              </a:spcBef>
              <a:spcAft>
                <a:spcPts val="0"/>
              </a:spcAft>
              <a:buClr>
                <a:schemeClr val="accent5"/>
              </a:buClr>
              <a:buSzPts val="2800"/>
              <a:buNone/>
              <a:defRPr sz="2800">
                <a:solidFill>
                  <a:schemeClr val="accent5"/>
                </a:solidFill>
              </a:defRPr>
            </a:lvl8pPr>
            <a:lvl9pPr lvl="8" algn="ctr" rtl="0">
              <a:lnSpc>
                <a:spcPct val="100000"/>
              </a:lnSpc>
              <a:spcBef>
                <a:spcPts val="0"/>
              </a:spcBef>
              <a:spcAft>
                <a:spcPts val="0"/>
              </a:spcAft>
              <a:buClr>
                <a:schemeClr val="accent5"/>
              </a:buClr>
              <a:buSzPts val="2800"/>
              <a:buNone/>
              <a:defRPr sz="2800">
                <a:solidFill>
                  <a:schemeClr val="accent5"/>
                </a:solidFill>
              </a:defRPr>
            </a:lvl9pPr>
          </a:lstStyle>
          <a:p>
            <a:endParaRPr/>
          </a:p>
        </p:txBody>
      </p:sp>
      <p:sp>
        <p:nvSpPr>
          <p:cNvPr id="159" name="Google Shape;159;p17"/>
          <p:cNvSpPr txBox="1">
            <a:spLocks noGrp="1"/>
          </p:cNvSpPr>
          <p:nvPr>
            <p:ph type="body" idx="2"/>
          </p:nvPr>
        </p:nvSpPr>
        <p:spPr>
          <a:xfrm>
            <a:off x="6586000" y="965600"/>
            <a:ext cx="5115900" cy="4926900"/>
          </a:xfrm>
          <a:prstGeom prst="rect">
            <a:avLst/>
          </a:prstGeom>
        </p:spPr>
        <p:txBody>
          <a:bodyPr spcFirstLastPara="1" wrap="square" lIns="121900" tIns="121900" rIns="121900" bIns="121900" anchor="ctr" anchorCtr="0">
            <a:noAutofit/>
          </a:bodyPr>
          <a:lstStyle>
            <a:lvl1pPr marL="457200" lvl="0" indent="-381000" rtl="0">
              <a:spcBef>
                <a:spcPts val="0"/>
              </a:spcBef>
              <a:spcAft>
                <a:spcPts val="0"/>
              </a:spcAft>
              <a:buSzPts val="24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160" name="Google Shape;160;p1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1"/>
        <p:cNvGrpSpPr/>
        <p:nvPr/>
      </p:nvGrpSpPr>
      <p:grpSpPr>
        <a:xfrm>
          <a:off x="0" y="0"/>
          <a:ext cx="0" cy="0"/>
          <a:chOff x="0" y="0"/>
          <a:chExt cx="0" cy="0"/>
        </a:xfrm>
      </p:grpSpPr>
      <p:sp>
        <p:nvSpPr>
          <p:cNvPr id="162" name="Google Shape;162;p18"/>
          <p:cNvSpPr txBox="1">
            <a:spLocks noGrp="1"/>
          </p:cNvSpPr>
          <p:nvPr>
            <p:ph type="body" idx="1"/>
          </p:nvPr>
        </p:nvSpPr>
        <p:spPr>
          <a:xfrm>
            <a:off x="426000" y="5644967"/>
            <a:ext cx="7998300" cy="798300"/>
          </a:xfrm>
          <a:prstGeom prst="rect">
            <a:avLst/>
          </a:prstGeom>
        </p:spPr>
        <p:txBody>
          <a:bodyPr spcFirstLastPara="1" wrap="square" lIns="121900" tIns="121900" rIns="121900" bIns="121900" anchor="ctr" anchorCtr="0">
            <a:noAutofit/>
          </a:bodyPr>
          <a:lstStyle>
            <a:lvl1pPr marL="457200" lvl="0" indent="-228600" rtl="0">
              <a:lnSpc>
                <a:spcPct val="100000"/>
              </a:lnSpc>
              <a:spcBef>
                <a:spcPts val="0"/>
              </a:spcBef>
              <a:spcAft>
                <a:spcPts val="0"/>
              </a:spcAft>
              <a:buSzPts val="2400"/>
              <a:buFont typeface="Roboto Slab"/>
              <a:buNone/>
              <a:defRPr>
                <a:latin typeface="Roboto Slab"/>
                <a:ea typeface="Roboto Slab"/>
                <a:cs typeface="Roboto Slab"/>
                <a:sym typeface="Roboto Slab"/>
              </a:defRPr>
            </a:lvl1pPr>
          </a:lstStyle>
          <a:p>
            <a:endParaRPr/>
          </a:p>
        </p:txBody>
      </p:sp>
      <p:sp>
        <p:nvSpPr>
          <p:cNvPr id="163" name="Google Shape;163;p1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4"/>
        <p:cNvGrpSpPr/>
        <p:nvPr/>
      </p:nvGrpSpPr>
      <p:grpSpPr>
        <a:xfrm>
          <a:off x="0" y="0"/>
          <a:ext cx="0" cy="0"/>
          <a:chOff x="0" y="0"/>
          <a:chExt cx="0" cy="0"/>
        </a:xfrm>
      </p:grpSpPr>
      <p:sp>
        <p:nvSpPr>
          <p:cNvPr id="165" name="Google Shape;165;p19"/>
          <p:cNvSpPr/>
          <p:nvPr/>
        </p:nvSpPr>
        <p:spPr>
          <a:xfrm>
            <a:off x="200" y="6769100"/>
            <a:ext cx="12191700" cy="888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6" name="Google Shape;166;p19"/>
          <p:cNvSpPr txBox="1">
            <a:spLocks noGrp="1"/>
          </p:cNvSpPr>
          <p:nvPr>
            <p:ph type="title" hasCustomPrompt="1"/>
          </p:nvPr>
        </p:nvSpPr>
        <p:spPr>
          <a:xfrm>
            <a:off x="517200" y="1536600"/>
            <a:ext cx="11157600" cy="2051100"/>
          </a:xfrm>
          <a:prstGeom prst="rect">
            <a:avLst/>
          </a:prstGeom>
        </p:spPr>
        <p:txBody>
          <a:bodyPr spcFirstLastPara="1" wrap="square" lIns="121900" tIns="121900" rIns="121900" bIns="121900" anchor="ctr" anchorCtr="0">
            <a:noAutofit/>
          </a:bodyPr>
          <a:lstStyle>
            <a:lvl1pPr lvl="0" algn="ctr" rtl="0">
              <a:spcBef>
                <a:spcPts val="0"/>
              </a:spcBef>
              <a:spcAft>
                <a:spcPts val="0"/>
              </a:spcAft>
              <a:buClr>
                <a:schemeClr val="accent5"/>
              </a:buClr>
              <a:buSzPts val="17300"/>
              <a:buNone/>
              <a:defRPr sz="17300">
                <a:solidFill>
                  <a:schemeClr val="accent5"/>
                </a:solidFill>
              </a:defRPr>
            </a:lvl1pPr>
            <a:lvl2pPr lvl="1" algn="ctr" rtl="0">
              <a:spcBef>
                <a:spcPts val="0"/>
              </a:spcBef>
              <a:spcAft>
                <a:spcPts val="0"/>
              </a:spcAft>
              <a:buClr>
                <a:schemeClr val="accent5"/>
              </a:buClr>
              <a:buSzPts val="17300"/>
              <a:buNone/>
              <a:defRPr sz="17300">
                <a:solidFill>
                  <a:schemeClr val="accent5"/>
                </a:solidFill>
              </a:defRPr>
            </a:lvl2pPr>
            <a:lvl3pPr lvl="2" algn="ctr" rtl="0">
              <a:spcBef>
                <a:spcPts val="0"/>
              </a:spcBef>
              <a:spcAft>
                <a:spcPts val="0"/>
              </a:spcAft>
              <a:buClr>
                <a:schemeClr val="accent5"/>
              </a:buClr>
              <a:buSzPts val="17300"/>
              <a:buNone/>
              <a:defRPr sz="17300">
                <a:solidFill>
                  <a:schemeClr val="accent5"/>
                </a:solidFill>
              </a:defRPr>
            </a:lvl3pPr>
            <a:lvl4pPr lvl="3" algn="ctr" rtl="0">
              <a:spcBef>
                <a:spcPts val="0"/>
              </a:spcBef>
              <a:spcAft>
                <a:spcPts val="0"/>
              </a:spcAft>
              <a:buClr>
                <a:schemeClr val="accent5"/>
              </a:buClr>
              <a:buSzPts val="17300"/>
              <a:buNone/>
              <a:defRPr sz="17300">
                <a:solidFill>
                  <a:schemeClr val="accent5"/>
                </a:solidFill>
              </a:defRPr>
            </a:lvl4pPr>
            <a:lvl5pPr lvl="4" algn="ctr" rtl="0">
              <a:spcBef>
                <a:spcPts val="0"/>
              </a:spcBef>
              <a:spcAft>
                <a:spcPts val="0"/>
              </a:spcAft>
              <a:buClr>
                <a:schemeClr val="accent5"/>
              </a:buClr>
              <a:buSzPts val="17300"/>
              <a:buNone/>
              <a:defRPr sz="17300">
                <a:solidFill>
                  <a:schemeClr val="accent5"/>
                </a:solidFill>
              </a:defRPr>
            </a:lvl5pPr>
            <a:lvl6pPr lvl="5" algn="ctr" rtl="0">
              <a:spcBef>
                <a:spcPts val="0"/>
              </a:spcBef>
              <a:spcAft>
                <a:spcPts val="0"/>
              </a:spcAft>
              <a:buClr>
                <a:schemeClr val="accent5"/>
              </a:buClr>
              <a:buSzPts val="17300"/>
              <a:buNone/>
              <a:defRPr sz="17300">
                <a:solidFill>
                  <a:schemeClr val="accent5"/>
                </a:solidFill>
              </a:defRPr>
            </a:lvl6pPr>
            <a:lvl7pPr lvl="6" algn="ctr" rtl="0">
              <a:spcBef>
                <a:spcPts val="0"/>
              </a:spcBef>
              <a:spcAft>
                <a:spcPts val="0"/>
              </a:spcAft>
              <a:buClr>
                <a:schemeClr val="accent5"/>
              </a:buClr>
              <a:buSzPts val="17300"/>
              <a:buNone/>
              <a:defRPr sz="17300">
                <a:solidFill>
                  <a:schemeClr val="accent5"/>
                </a:solidFill>
              </a:defRPr>
            </a:lvl7pPr>
            <a:lvl8pPr lvl="7" algn="ctr" rtl="0">
              <a:spcBef>
                <a:spcPts val="0"/>
              </a:spcBef>
              <a:spcAft>
                <a:spcPts val="0"/>
              </a:spcAft>
              <a:buClr>
                <a:schemeClr val="accent5"/>
              </a:buClr>
              <a:buSzPts val="17300"/>
              <a:buNone/>
              <a:defRPr sz="17300">
                <a:solidFill>
                  <a:schemeClr val="accent5"/>
                </a:solidFill>
              </a:defRPr>
            </a:lvl8pPr>
            <a:lvl9pPr lvl="8" algn="ctr" rtl="0">
              <a:spcBef>
                <a:spcPts val="0"/>
              </a:spcBef>
              <a:spcAft>
                <a:spcPts val="0"/>
              </a:spcAft>
              <a:buClr>
                <a:schemeClr val="accent5"/>
              </a:buClr>
              <a:buSzPts val="17300"/>
              <a:buNone/>
              <a:defRPr sz="17300">
                <a:solidFill>
                  <a:schemeClr val="accent5"/>
                </a:solidFill>
              </a:defRPr>
            </a:lvl9pPr>
          </a:lstStyle>
          <a:p>
            <a:r>
              <a:t>xx%</a:t>
            </a:r>
          </a:p>
        </p:txBody>
      </p:sp>
      <p:sp>
        <p:nvSpPr>
          <p:cNvPr id="167" name="Google Shape;167;p19"/>
          <p:cNvSpPr txBox="1">
            <a:spLocks noGrp="1"/>
          </p:cNvSpPr>
          <p:nvPr>
            <p:ph type="body" idx="1"/>
          </p:nvPr>
        </p:nvSpPr>
        <p:spPr>
          <a:xfrm>
            <a:off x="517200" y="3892600"/>
            <a:ext cx="11157600" cy="1428900"/>
          </a:xfrm>
          <a:prstGeom prst="rect">
            <a:avLst/>
          </a:prstGeom>
        </p:spPr>
        <p:txBody>
          <a:bodyPr spcFirstLastPara="1" wrap="square" lIns="121900" tIns="121900" rIns="121900" bIns="121900" anchor="t" anchorCtr="0">
            <a:noAutofit/>
          </a:bodyPr>
          <a:lstStyle>
            <a:lvl1pPr marL="457200" lvl="0" indent="-381000" algn="ctr" rtl="0">
              <a:spcBef>
                <a:spcPts val="0"/>
              </a:spcBef>
              <a:spcAft>
                <a:spcPts val="0"/>
              </a:spcAft>
              <a:buSzPts val="2400"/>
              <a:buChar char="●"/>
              <a:defRPr/>
            </a:lvl1pPr>
            <a:lvl2pPr marL="914400" lvl="1" indent="-349250" algn="ctr" rtl="0">
              <a:spcBef>
                <a:spcPts val="2100"/>
              </a:spcBef>
              <a:spcAft>
                <a:spcPts val="0"/>
              </a:spcAft>
              <a:buSzPts val="1900"/>
              <a:buChar char="○"/>
              <a:defRPr/>
            </a:lvl2pPr>
            <a:lvl3pPr marL="1371600" lvl="2" indent="-349250" algn="ctr" rtl="0">
              <a:spcBef>
                <a:spcPts val="2100"/>
              </a:spcBef>
              <a:spcAft>
                <a:spcPts val="0"/>
              </a:spcAft>
              <a:buSzPts val="1900"/>
              <a:buChar char="■"/>
              <a:defRPr/>
            </a:lvl3pPr>
            <a:lvl4pPr marL="1828800" lvl="3" indent="-349250" algn="ctr" rtl="0">
              <a:spcBef>
                <a:spcPts val="2100"/>
              </a:spcBef>
              <a:spcAft>
                <a:spcPts val="0"/>
              </a:spcAft>
              <a:buSzPts val="1900"/>
              <a:buChar char="●"/>
              <a:defRPr/>
            </a:lvl4pPr>
            <a:lvl5pPr marL="2286000" lvl="4" indent="-349250" algn="ctr" rtl="0">
              <a:spcBef>
                <a:spcPts val="2100"/>
              </a:spcBef>
              <a:spcAft>
                <a:spcPts val="0"/>
              </a:spcAft>
              <a:buSzPts val="1900"/>
              <a:buChar char="○"/>
              <a:defRPr/>
            </a:lvl5pPr>
            <a:lvl6pPr marL="2743200" lvl="5" indent="-349250" algn="ctr" rtl="0">
              <a:spcBef>
                <a:spcPts val="2100"/>
              </a:spcBef>
              <a:spcAft>
                <a:spcPts val="0"/>
              </a:spcAft>
              <a:buSzPts val="1900"/>
              <a:buChar char="■"/>
              <a:defRPr/>
            </a:lvl6pPr>
            <a:lvl7pPr marL="3200400" lvl="6" indent="-349250" algn="ctr" rtl="0">
              <a:spcBef>
                <a:spcPts val="2100"/>
              </a:spcBef>
              <a:spcAft>
                <a:spcPts val="0"/>
              </a:spcAft>
              <a:buSzPts val="1900"/>
              <a:buChar char="●"/>
              <a:defRPr/>
            </a:lvl7pPr>
            <a:lvl8pPr marL="3657600" lvl="7" indent="-349250" algn="ctr" rtl="0">
              <a:spcBef>
                <a:spcPts val="2100"/>
              </a:spcBef>
              <a:spcAft>
                <a:spcPts val="0"/>
              </a:spcAft>
              <a:buSzPts val="1900"/>
              <a:buChar char="○"/>
              <a:defRPr/>
            </a:lvl8pPr>
            <a:lvl9pPr marL="4114800" lvl="8" indent="-349250" algn="ctr" rtl="0">
              <a:spcBef>
                <a:spcPts val="2100"/>
              </a:spcBef>
              <a:spcAft>
                <a:spcPts val="2100"/>
              </a:spcAft>
              <a:buSzPts val="1900"/>
              <a:buChar char="■"/>
              <a:defRPr/>
            </a:lvl9pPr>
          </a:lstStyle>
          <a:p>
            <a:endParaRPr/>
          </a:p>
        </p:txBody>
      </p:sp>
      <p:sp>
        <p:nvSpPr>
          <p:cNvPr id="168" name="Google Shape;168;p19"/>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9"/>
        <p:cNvGrpSpPr/>
        <p:nvPr/>
      </p:nvGrpSpPr>
      <p:grpSpPr>
        <a:xfrm>
          <a:off x="0" y="0"/>
          <a:ext cx="0" cy="0"/>
          <a:chOff x="0" y="0"/>
          <a:chExt cx="0" cy="0"/>
        </a:xfrm>
      </p:grpSpPr>
      <p:sp>
        <p:nvSpPr>
          <p:cNvPr id="170" name="Google Shape;170;p2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itle and text">
  <p:cSld name="CUSTOM_5">
    <p:spTree>
      <p:nvGrpSpPr>
        <p:cNvPr id="1" name="Shape 25"/>
        <p:cNvGrpSpPr/>
        <p:nvPr/>
      </p:nvGrpSpPr>
      <p:grpSpPr>
        <a:xfrm>
          <a:off x="0" y="0"/>
          <a:ext cx="0" cy="0"/>
          <a:chOff x="0" y="0"/>
          <a:chExt cx="0" cy="0"/>
        </a:xfrm>
      </p:grpSpPr>
      <p:sp>
        <p:nvSpPr>
          <p:cNvPr id="26" name="Google Shape;26;p3"/>
          <p:cNvSpPr/>
          <p:nvPr/>
        </p:nvSpPr>
        <p:spPr>
          <a:xfrm flipH="1">
            <a:off x="9911134"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6"/>
          </a:solidFill>
          <a:ln>
            <a:noFill/>
          </a:ln>
          <a:effectLst>
            <a:outerShdw blurRad="50800" dist="254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7" name="Google Shape;27;p3"/>
          <p:cNvSpPr/>
          <p:nvPr/>
        </p:nvSpPr>
        <p:spPr>
          <a:xfrm flipH="1">
            <a:off x="9991724"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28" name="Google Shape;28;p3"/>
          <p:cNvSpPr/>
          <p:nvPr/>
        </p:nvSpPr>
        <p:spPr>
          <a:xfrm flipH="1">
            <a:off x="8026513"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29" name="Google Shape;29;p3"/>
          <p:cNvSpPr/>
          <p:nvPr/>
        </p:nvSpPr>
        <p:spPr>
          <a:xfrm flipH="1">
            <a:off x="8105174" y="248639"/>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30" name="Google Shape;30;p3"/>
          <p:cNvSpPr/>
          <p:nvPr/>
        </p:nvSpPr>
        <p:spPr>
          <a:xfrm flipH="1">
            <a:off x="614189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4"/>
          </a:solidFill>
          <a:ln>
            <a:noFill/>
          </a:ln>
          <a:effectLst>
            <a:outerShdw blurRad="50800" dist="254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1" name="Google Shape;31;p3"/>
          <p:cNvSpPr/>
          <p:nvPr/>
        </p:nvSpPr>
        <p:spPr>
          <a:xfrm flipH="1">
            <a:off x="6228246"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32" name="Google Shape;32;p3"/>
          <p:cNvSpPr/>
          <p:nvPr/>
        </p:nvSpPr>
        <p:spPr>
          <a:xfrm flipH="1">
            <a:off x="425727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3" name="Google Shape;33;p3"/>
          <p:cNvSpPr/>
          <p:nvPr/>
        </p:nvSpPr>
        <p:spPr>
          <a:xfrm flipH="1">
            <a:off x="4341695"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34" name="Google Shape;34;p3"/>
          <p:cNvSpPr/>
          <p:nvPr/>
        </p:nvSpPr>
        <p:spPr>
          <a:xfrm flipH="1">
            <a:off x="497655" y="179662"/>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1"/>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5" name="Google Shape;35;p3"/>
          <p:cNvSpPr/>
          <p:nvPr/>
        </p:nvSpPr>
        <p:spPr>
          <a:xfrm flipH="1">
            <a:off x="581427" y="232598"/>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36" name="Google Shape;36;p3"/>
          <p:cNvSpPr/>
          <p:nvPr/>
        </p:nvSpPr>
        <p:spPr>
          <a:xfrm flipH="1">
            <a:off x="168442" y="171638"/>
            <a:ext cx="11819824" cy="6481022"/>
          </a:xfrm>
          <a:custGeom>
            <a:avLst/>
            <a:gdLst/>
            <a:ahLst/>
            <a:cxnLst/>
            <a:rect l="l" t="t" r="r" b="b"/>
            <a:pathLst>
              <a:path w="11819824" h="6481022" extrusionOk="0">
                <a:moveTo>
                  <a:pt x="9172409" y="0"/>
                </a:moveTo>
                <a:lnTo>
                  <a:pt x="8721564" y="0"/>
                </a:lnTo>
                <a:lnTo>
                  <a:pt x="8700787" y="0"/>
                </a:lnTo>
                <a:lnTo>
                  <a:pt x="8249942" y="0"/>
                </a:lnTo>
                <a:cubicBezTo>
                  <a:pt x="8084202" y="0"/>
                  <a:pt x="7949843" y="140055"/>
                  <a:pt x="7949843" y="312821"/>
                </a:cubicBezTo>
                <a:lnTo>
                  <a:pt x="7958235" y="478859"/>
                </a:lnTo>
                <a:cubicBezTo>
                  <a:pt x="7958235" y="541653"/>
                  <a:pt x="7921610" y="595530"/>
                  <a:pt x="7869412" y="618544"/>
                </a:cubicBezTo>
                <a:lnTo>
                  <a:pt x="7820382"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9601969" y="628862"/>
                </a:lnTo>
                <a:lnTo>
                  <a:pt x="9552939" y="618544"/>
                </a:lnTo>
                <a:cubicBezTo>
                  <a:pt x="9500741" y="595530"/>
                  <a:pt x="9464116" y="541653"/>
                  <a:pt x="9464116" y="478859"/>
                </a:cubicBezTo>
                <a:lnTo>
                  <a:pt x="9472507" y="312821"/>
                </a:lnTo>
                <a:cubicBezTo>
                  <a:pt x="9472507" y="140055"/>
                  <a:pt x="9338149" y="0"/>
                  <a:pt x="9172409" y="0"/>
                </a:cubicBezTo>
                <a:close/>
              </a:path>
            </a:pathLst>
          </a:custGeom>
          <a:solidFill>
            <a:schemeClr val="accent2"/>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37" name="Google Shape;37;p3"/>
          <p:cNvSpPr/>
          <p:nvPr/>
        </p:nvSpPr>
        <p:spPr>
          <a:xfrm flipH="1">
            <a:off x="279237" y="232600"/>
            <a:ext cx="11579088" cy="6275229"/>
          </a:xfrm>
          <a:custGeom>
            <a:avLst/>
            <a:gdLst/>
            <a:ahLst/>
            <a:cxnLst/>
            <a:rect l="l" t="t" r="r" b="b"/>
            <a:pathLst>
              <a:path w="12253003" h="6486025" extrusionOk="0">
                <a:moveTo>
                  <a:pt x="9539336" y="0"/>
                </a:moveTo>
                <a:lnTo>
                  <a:pt x="9088491" y="0"/>
                </a:lnTo>
                <a:lnTo>
                  <a:pt x="9067714" y="0"/>
                </a:lnTo>
                <a:lnTo>
                  <a:pt x="8616869" y="0"/>
                </a:lnTo>
                <a:cubicBezTo>
                  <a:pt x="8451129" y="0"/>
                  <a:pt x="8362636" y="140055"/>
                  <a:pt x="8362636" y="312821"/>
                </a:cubicBezTo>
                <a:lnTo>
                  <a:pt x="8325162" y="478859"/>
                </a:lnTo>
                <a:cubicBezTo>
                  <a:pt x="8325162" y="541653"/>
                  <a:pt x="8288537" y="595530"/>
                  <a:pt x="8236339" y="618544"/>
                </a:cubicBezTo>
                <a:lnTo>
                  <a:pt x="8187309" y="628862"/>
                </a:lnTo>
                <a:lnTo>
                  <a:pt x="324418" y="628862"/>
                </a:lnTo>
                <a:cubicBezTo>
                  <a:pt x="198723" y="628862"/>
                  <a:pt x="0" y="750767"/>
                  <a:pt x="0" y="876462"/>
                </a:cubicBezTo>
                <a:cubicBezTo>
                  <a:pt x="0" y="2675455"/>
                  <a:pt x="20384" y="4444433"/>
                  <a:pt x="20384" y="6243426"/>
                </a:cubicBezTo>
                <a:cubicBezTo>
                  <a:pt x="20384" y="6369121"/>
                  <a:pt x="142665" y="6486025"/>
                  <a:pt x="268360" y="6486025"/>
                </a:cubicBezTo>
                <a:lnTo>
                  <a:pt x="12071277" y="6476020"/>
                </a:lnTo>
                <a:cubicBezTo>
                  <a:pt x="12196972" y="6476020"/>
                  <a:pt x="12253002" y="6374124"/>
                  <a:pt x="12253002" y="6248429"/>
                </a:cubicBezTo>
                <a:cubicBezTo>
                  <a:pt x="12253002" y="4451104"/>
                  <a:pt x="12253003" y="2653778"/>
                  <a:pt x="12253003" y="856453"/>
                </a:cubicBezTo>
                <a:cubicBezTo>
                  <a:pt x="12253003" y="730758"/>
                  <a:pt x="12202069" y="613855"/>
                  <a:pt x="12076374" y="613855"/>
                </a:cubicBezTo>
                <a:lnTo>
                  <a:pt x="9968896" y="628862"/>
                </a:lnTo>
                <a:lnTo>
                  <a:pt x="9919866" y="618544"/>
                </a:lnTo>
                <a:cubicBezTo>
                  <a:pt x="9867668" y="595530"/>
                  <a:pt x="9831043" y="541653"/>
                  <a:pt x="9831043" y="478859"/>
                </a:cubicBezTo>
                <a:lnTo>
                  <a:pt x="9839434" y="312821"/>
                </a:lnTo>
                <a:cubicBezTo>
                  <a:pt x="9839434" y="140055"/>
                  <a:pt x="9705076" y="0"/>
                  <a:pt x="9539336"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38" name="Google Shape;38;p3"/>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39" name="Google Shape;39;p3">
            <a:hlinkClick r:id="rId2" action="ppaction://hlinksldjump"/>
          </p:cNvPr>
          <p:cNvSpPr txBox="1"/>
          <p:nvPr/>
        </p:nvSpPr>
        <p:spPr>
          <a:xfrm>
            <a:off x="7251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40" name="Google Shape;40;p3">
            <a:hlinkClick r:id="rId3" action="ppaction://hlinksldjump"/>
          </p:cNvPr>
          <p:cNvSpPr txBox="1"/>
          <p:nvPr/>
        </p:nvSpPr>
        <p:spPr>
          <a:xfrm>
            <a:off x="451754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41" name="Google Shape;41;p3">
            <a:hlinkClick r:id="rId4" action="ppaction://hlinksldjump"/>
          </p:cNvPr>
          <p:cNvSpPr txBox="1"/>
          <p:nvPr/>
        </p:nvSpPr>
        <p:spPr>
          <a:xfrm>
            <a:off x="6228149" y="211888"/>
            <a:ext cx="16389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42" name="Google Shape;42;p3">
            <a:hlinkClick r:id="rId5" action="ppaction://hlinksldjump"/>
          </p:cNvPr>
          <p:cNvSpPr txBox="1"/>
          <p:nvPr/>
        </p:nvSpPr>
        <p:spPr>
          <a:xfrm>
            <a:off x="830998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genda">
  <p:cSld name="CUSTOM_10">
    <p:spTree>
      <p:nvGrpSpPr>
        <p:cNvPr id="1" name="Shape 43"/>
        <p:cNvGrpSpPr/>
        <p:nvPr/>
      </p:nvGrpSpPr>
      <p:grpSpPr>
        <a:xfrm>
          <a:off x="0" y="0"/>
          <a:ext cx="0" cy="0"/>
          <a:chOff x="0" y="0"/>
          <a:chExt cx="0" cy="0"/>
        </a:xfrm>
      </p:grpSpPr>
      <p:sp>
        <p:nvSpPr>
          <p:cNvPr id="44" name="Google Shape;44;p4"/>
          <p:cNvSpPr/>
          <p:nvPr/>
        </p:nvSpPr>
        <p:spPr>
          <a:xfrm flipH="1">
            <a:off x="9911134"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6"/>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5" name="Google Shape;45;p4"/>
          <p:cNvSpPr/>
          <p:nvPr/>
        </p:nvSpPr>
        <p:spPr>
          <a:xfrm flipH="1">
            <a:off x="9991724"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46" name="Google Shape;46;p4"/>
          <p:cNvSpPr/>
          <p:nvPr/>
        </p:nvSpPr>
        <p:spPr>
          <a:xfrm flipH="1">
            <a:off x="8026513"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7" name="Google Shape;47;p4"/>
          <p:cNvSpPr/>
          <p:nvPr/>
        </p:nvSpPr>
        <p:spPr>
          <a:xfrm flipH="1">
            <a:off x="8105174" y="248639"/>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48" name="Google Shape;48;p4"/>
          <p:cNvSpPr/>
          <p:nvPr/>
        </p:nvSpPr>
        <p:spPr>
          <a:xfrm flipH="1">
            <a:off x="614189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4"/>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49" name="Google Shape;49;p4"/>
          <p:cNvSpPr/>
          <p:nvPr/>
        </p:nvSpPr>
        <p:spPr>
          <a:xfrm flipH="1">
            <a:off x="6228246"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50" name="Google Shape;50;p4"/>
          <p:cNvSpPr/>
          <p:nvPr/>
        </p:nvSpPr>
        <p:spPr>
          <a:xfrm flipH="1">
            <a:off x="497655" y="179662"/>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1"/>
          </a:solidFill>
          <a:ln>
            <a:noFill/>
          </a:ln>
          <a:effectLst>
            <a:outerShdw blurRad="50800" dist="254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1" name="Google Shape;51;p4"/>
          <p:cNvSpPr/>
          <p:nvPr/>
        </p:nvSpPr>
        <p:spPr>
          <a:xfrm flipH="1">
            <a:off x="581427" y="232598"/>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52" name="Google Shape;52;p4"/>
          <p:cNvSpPr/>
          <p:nvPr/>
        </p:nvSpPr>
        <p:spPr>
          <a:xfrm flipH="1">
            <a:off x="2372650"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2"/>
          </a:solidFill>
          <a:ln>
            <a:noFill/>
          </a:ln>
          <a:effectLst>
            <a:outerShdw blurRad="50800" dist="254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3" name="Google Shape;53;p4"/>
          <p:cNvSpPr/>
          <p:nvPr/>
        </p:nvSpPr>
        <p:spPr>
          <a:xfrm flipH="1">
            <a:off x="2437497" y="245431"/>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54" name="Google Shape;54;p4"/>
          <p:cNvSpPr/>
          <p:nvPr/>
        </p:nvSpPr>
        <p:spPr>
          <a:xfrm flipH="1">
            <a:off x="168442" y="171638"/>
            <a:ext cx="11819824" cy="6481022"/>
          </a:xfrm>
          <a:custGeom>
            <a:avLst/>
            <a:gdLst/>
            <a:ahLst/>
            <a:cxnLst/>
            <a:rect l="l" t="t" r="r" b="b"/>
            <a:pathLst>
              <a:path w="11819824" h="6481022" extrusionOk="0">
                <a:moveTo>
                  <a:pt x="7287788" y="0"/>
                </a:moveTo>
                <a:lnTo>
                  <a:pt x="6836943" y="0"/>
                </a:lnTo>
                <a:lnTo>
                  <a:pt x="6816167" y="0"/>
                </a:lnTo>
                <a:lnTo>
                  <a:pt x="6365321" y="0"/>
                </a:lnTo>
                <a:cubicBezTo>
                  <a:pt x="6199582" y="0"/>
                  <a:pt x="6065223" y="140055"/>
                  <a:pt x="6065223" y="312821"/>
                </a:cubicBezTo>
                <a:lnTo>
                  <a:pt x="6073615" y="478859"/>
                </a:lnTo>
                <a:cubicBezTo>
                  <a:pt x="6073615" y="541653"/>
                  <a:pt x="6036989" y="595530"/>
                  <a:pt x="5984791" y="618544"/>
                </a:cubicBezTo>
                <a:lnTo>
                  <a:pt x="5935761"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7717348" y="628862"/>
                </a:lnTo>
                <a:lnTo>
                  <a:pt x="7668318" y="618544"/>
                </a:lnTo>
                <a:cubicBezTo>
                  <a:pt x="7616120" y="595530"/>
                  <a:pt x="7579495" y="541653"/>
                  <a:pt x="7579495" y="478859"/>
                </a:cubicBezTo>
                <a:lnTo>
                  <a:pt x="7587887" y="312821"/>
                </a:lnTo>
                <a:cubicBezTo>
                  <a:pt x="7587887" y="140055"/>
                  <a:pt x="7453528" y="0"/>
                  <a:pt x="7287788"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55" name="Google Shape;55;p4"/>
          <p:cNvSpPr/>
          <p:nvPr/>
        </p:nvSpPr>
        <p:spPr>
          <a:xfrm flipH="1">
            <a:off x="289062" y="261473"/>
            <a:ext cx="11569262" cy="6267317"/>
          </a:xfrm>
          <a:custGeom>
            <a:avLst/>
            <a:gdLst/>
            <a:ahLst/>
            <a:cxnLst/>
            <a:rect l="l" t="t" r="r" b="b"/>
            <a:pathLst>
              <a:path w="12473598" h="6461152" extrusionOk="0">
                <a:moveTo>
                  <a:pt x="7666562" y="0"/>
                </a:moveTo>
                <a:lnTo>
                  <a:pt x="7215717" y="0"/>
                </a:lnTo>
                <a:lnTo>
                  <a:pt x="7194941" y="0"/>
                </a:lnTo>
                <a:lnTo>
                  <a:pt x="6744095" y="0"/>
                </a:lnTo>
                <a:cubicBezTo>
                  <a:pt x="6578356" y="0"/>
                  <a:pt x="6443997" y="140055"/>
                  <a:pt x="6443997" y="312821"/>
                </a:cubicBezTo>
                <a:lnTo>
                  <a:pt x="6452389" y="478859"/>
                </a:lnTo>
                <a:cubicBezTo>
                  <a:pt x="6452389" y="541653"/>
                  <a:pt x="6415763" y="595530"/>
                  <a:pt x="6363565" y="618544"/>
                </a:cubicBezTo>
                <a:lnTo>
                  <a:pt x="6314535" y="628862"/>
                </a:lnTo>
                <a:lnTo>
                  <a:pt x="357308" y="623895"/>
                </a:lnTo>
                <a:cubicBezTo>
                  <a:pt x="231613" y="623895"/>
                  <a:pt x="0" y="725790"/>
                  <a:pt x="0" y="851485"/>
                </a:cubicBezTo>
                <a:cubicBezTo>
                  <a:pt x="0" y="2650478"/>
                  <a:pt x="31132" y="4459406"/>
                  <a:pt x="31132" y="6258399"/>
                </a:cubicBezTo>
                <a:cubicBezTo>
                  <a:pt x="31132" y="6384094"/>
                  <a:pt x="81141" y="6461152"/>
                  <a:pt x="206836" y="6461152"/>
                </a:cubicBezTo>
                <a:lnTo>
                  <a:pt x="12334215" y="6461151"/>
                </a:lnTo>
                <a:cubicBezTo>
                  <a:pt x="12459910" y="6461151"/>
                  <a:pt x="12473598" y="6364223"/>
                  <a:pt x="12473598" y="6238528"/>
                </a:cubicBezTo>
                <a:cubicBezTo>
                  <a:pt x="12468409" y="4447815"/>
                  <a:pt x="12463221" y="2657101"/>
                  <a:pt x="12458032" y="866388"/>
                </a:cubicBezTo>
                <a:cubicBezTo>
                  <a:pt x="12458032" y="740693"/>
                  <a:pt x="12371703" y="628862"/>
                  <a:pt x="12246008" y="628862"/>
                </a:cubicBezTo>
                <a:lnTo>
                  <a:pt x="8096122" y="628862"/>
                </a:lnTo>
                <a:lnTo>
                  <a:pt x="8047092" y="618544"/>
                </a:lnTo>
                <a:cubicBezTo>
                  <a:pt x="7994894" y="595530"/>
                  <a:pt x="7958269" y="541653"/>
                  <a:pt x="7958269" y="478859"/>
                </a:cubicBezTo>
                <a:lnTo>
                  <a:pt x="7966661" y="312821"/>
                </a:lnTo>
                <a:cubicBezTo>
                  <a:pt x="7966661" y="140055"/>
                  <a:pt x="7832302" y="0"/>
                  <a:pt x="7666562"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56" name="Google Shape;56;p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57" name="Google Shape;57;p4">
            <a:hlinkClick r:id="rId2" action="ppaction://hlinksldjump"/>
          </p:cNvPr>
          <p:cNvSpPr txBox="1"/>
          <p:nvPr/>
        </p:nvSpPr>
        <p:spPr>
          <a:xfrm>
            <a:off x="7251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58" name="Google Shape;58;p4">
            <a:hlinkClick r:id="rId3" action="ppaction://hlinksldjump"/>
          </p:cNvPr>
          <p:cNvSpPr txBox="1"/>
          <p:nvPr/>
        </p:nvSpPr>
        <p:spPr>
          <a:xfrm>
            <a:off x="262132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59" name="Google Shape;59;p4">
            <a:hlinkClick r:id="rId4" action="ppaction://hlinksldjump"/>
          </p:cNvPr>
          <p:cNvSpPr txBox="1"/>
          <p:nvPr/>
        </p:nvSpPr>
        <p:spPr>
          <a:xfrm>
            <a:off x="6228149" y="211888"/>
            <a:ext cx="16389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60" name="Google Shape;60;p4">
            <a:hlinkClick r:id="rId5" action="ppaction://hlinksldjump"/>
          </p:cNvPr>
          <p:cNvSpPr txBox="1"/>
          <p:nvPr/>
        </p:nvSpPr>
        <p:spPr>
          <a:xfrm>
            <a:off x="830998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61" name="Google Shape;61;p4">
            <a:hlinkClick r:id="rId6" action="ppaction://hlinksldjump"/>
          </p:cNvPr>
          <p:cNvSpPr txBox="1"/>
          <p:nvPr/>
        </p:nvSpPr>
        <p:spPr>
          <a:xfrm>
            <a:off x="102062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eader">
  <p:cSld name="CUSTOM_1">
    <p:spTree>
      <p:nvGrpSpPr>
        <p:cNvPr id="1" name="Shape 62"/>
        <p:cNvGrpSpPr/>
        <p:nvPr/>
      </p:nvGrpSpPr>
      <p:grpSpPr>
        <a:xfrm>
          <a:off x="0" y="0"/>
          <a:ext cx="0" cy="0"/>
          <a:chOff x="0" y="0"/>
          <a:chExt cx="0" cy="0"/>
        </a:xfrm>
      </p:grpSpPr>
      <p:sp>
        <p:nvSpPr>
          <p:cNvPr id="63" name="Google Shape;63;p5"/>
          <p:cNvSpPr/>
          <p:nvPr/>
        </p:nvSpPr>
        <p:spPr>
          <a:xfrm flipH="1">
            <a:off x="9911134"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6"/>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4" name="Google Shape;64;p5"/>
          <p:cNvSpPr/>
          <p:nvPr/>
        </p:nvSpPr>
        <p:spPr>
          <a:xfrm flipH="1">
            <a:off x="9991724"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65" name="Google Shape;65;p5"/>
          <p:cNvSpPr/>
          <p:nvPr/>
        </p:nvSpPr>
        <p:spPr>
          <a:xfrm flipH="1">
            <a:off x="8026513"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6" name="Google Shape;66;p5"/>
          <p:cNvSpPr/>
          <p:nvPr/>
        </p:nvSpPr>
        <p:spPr>
          <a:xfrm flipH="1">
            <a:off x="8105174" y="248639"/>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67" name="Google Shape;67;p5"/>
          <p:cNvSpPr/>
          <p:nvPr/>
        </p:nvSpPr>
        <p:spPr>
          <a:xfrm flipH="1">
            <a:off x="497655" y="179662"/>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1"/>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8" name="Google Shape;68;p5"/>
          <p:cNvSpPr/>
          <p:nvPr/>
        </p:nvSpPr>
        <p:spPr>
          <a:xfrm flipH="1">
            <a:off x="581427" y="232598"/>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69" name="Google Shape;69;p5"/>
          <p:cNvSpPr/>
          <p:nvPr/>
        </p:nvSpPr>
        <p:spPr>
          <a:xfrm flipH="1">
            <a:off x="2372650"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2"/>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0" name="Google Shape;70;p5"/>
          <p:cNvSpPr/>
          <p:nvPr/>
        </p:nvSpPr>
        <p:spPr>
          <a:xfrm flipH="1">
            <a:off x="2437497" y="245431"/>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71" name="Google Shape;71;p5"/>
          <p:cNvSpPr/>
          <p:nvPr/>
        </p:nvSpPr>
        <p:spPr>
          <a:xfrm flipH="1">
            <a:off x="425727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2" name="Google Shape;72;p5"/>
          <p:cNvSpPr/>
          <p:nvPr/>
        </p:nvSpPr>
        <p:spPr>
          <a:xfrm flipH="1">
            <a:off x="4341695"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73" name="Google Shape;73;p5"/>
          <p:cNvSpPr/>
          <p:nvPr/>
        </p:nvSpPr>
        <p:spPr>
          <a:xfrm flipH="1">
            <a:off x="168442" y="171638"/>
            <a:ext cx="11819824" cy="6481022"/>
          </a:xfrm>
          <a:custGeom>
            <a:avLst/>
            <a:gdLst/>
            <a:ahLst/>
            <a:cxnLst/>
            <a:rect l="l" t="t" r="r" b="b"/>
            <a:pathLst>
              <a:path w="11819824" h="6481022" extrusionOk="0">
                <a:moveTo>
                  <a:pt x="5403167" y="0"/>
                </a:moveTo>
                <a:lnTo>
                  <a:pt x="4952322" y="0"/>
                </a:lnTo>
                <a:lnTo>
                  <a:pt x="4931546" y="0"/>
                </a:lnTo>
                <a:lnTo>
                  <a:pt x="4480700" y="0"/>
                </a:lnTo>
                <a:cubicBezTo>
                  <a:pt x="4314961" y="0"/>
                  <a:pt x="4180602" y="140055"/>
                  <a:pt x="4180602" y="312821"/>
                </a:cubicBezTo>
                <a:lnTo>
                  <a:pt x="4188994" y="478859"/>
                </a:lnTo>
                <a:cubicBezTo>
                  <a:pt x="4188994" y="541653"/>
                  <a:pt x="4152368" y="595530"/>
                  <a:pt x="4100170" y="618544"/>
                </a:cubicBezTo>
                <a:lnTo>
                  <a:pt x="4051140"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5832728" y="628862"/>
                </a:lnTo>
                <a:lnTo>
                  <a:pt x="5783697" y="618544"/>
                </a:lnTo>
                <a:cubicBezTo>
                  <a:pt x="5731500" y="595530"/>
                  <a:pt x="5694874" y="541653"/>
                  <a:pt x="5694874" y="478859"/>
                </a:cubicBezTo>
                <a:lnTo>
                  <a:pt x="5703266" y="312821"/>
                </a:lnTo>
                <a:cubicBezTo>
                  <a:pt x="5703266" y="140055"/>
                  <a:pt x="5568907" y="0"/>
                  <a:pt x="5403167" y="0"/>
                </a:cubicBezTo>
                <a:close/>
              </a:path>
            </a:pathLst>
          </a:custGeom>
          <a:solidFill>
            <a:schemeClr val="accent4"/>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74" name="Google Shape;74;p5"/>
          <p:cNvSpPr/>
          <p:nvPr/>
        </p:nvSpPr>
        <p:spPr>
          <a:xfrm>
            <a:off x="336884" y="261473"/>
            <a:ext cx="11569262" cy="6267317"/>
          </a:xfrm>
          <a:custGeom>
            <a:avLst/>
            <a:gdLst/>
            <a:ahLst/>
            <a:cxnLst/>
            <a:rect l="l" t="t" r="r" b="b"/>
            <a:pathLst>
              <a:path w="12473598" h="6461152" extrusionOk="0">
                <a:moveTo>
                  <a:pt x="7666562" y="0"/>
                </a:moveTo>
                <a:lnTo>
                  <a:pt x="7215717" y="0"/>
                </a:lnTo>
                <a:lnTo>
                  <a:pt x="7194941" y="0"/>
                </a:lnTo>
                <a:lnTo>
                  <a:pt x="6744095" y="0"/>
                </a:lnTo>
                <a:cubicBezTo>
                  <a:pt x="6578356" y="0"/>
                  <a:pt x="6443997" y="140055"/>
                  <a:pt x="6443997" y="312821"/>
                </a:cubicBezTo>
                <a:lnTo>
                  <a:pt x="6452389" y="478859"/>
                </a:lnTo>
                <a:cubicBezTo>
                  <a:pt x="6452389" y="541653"/>
                  <a:pt x="6415763" y="595530"/>
                  <a:pt x="6363565" y="618544"/>
                </a:cubicBezTo>
                <a:lnTo>
                  <a:pt x="6314535" y="628862"/>
                </a:lnTo>
                <a:lnTo>
                  <a:pt x="357308" y="623895"/>
                </a:lnTo>
                <a:cubicBezTo>
                  <a:pt x="231613" y="623895"/>
                  <a:pt x="0" y="725790"/>
                  <a:pt x="0" y="851485"/>
                </a:cubicBezTo>
                <a:cubicBezTo>
                  <a:pt x="0" y="2650478"/>
                  <a:pt x="31132" y="4459406"/>
                  <a:pt x="31132" y="6258399"/>
                </a:cubicBezTo>
                <a:cubicBezTo>
                  <a:pt x="31132" y="6384094"/>
                  <a:pt x="81141" y="6461152"/>
                  <a:pt x="206836" y="6461152"/>
                </a:cubicBezTo>
                <a:lnTo>
                  <a:pt x="12334215" y="6461151"/>
                </a:lnTo>
                <a:cubicBezTo>
                  <a:pt x="12459910" y="6461151"/>
                  <a:pt x="12473598" y="6364223"/>
                  <a:pt x="12473598" y="6238528"/>
                </a:cubicBezTo>
                <a:cubicBezTo>
                  <a:pt x="12468409" y="4447815"/>
                  <a:pt x="12463221" y="2657101"/>
                  <a:pt x="12458032" y="866388"/>
                </a:cubicBezTo>
                <a:cubicBezTo>
                  <a:pt x="12458032" y="740693"/>
                  <a:pt x="12371703" y="628862"/>
                  <a:pt x="12246008" y="628862"/>
                </a:cubicBezTo>
                <a:lnTo>
                  <a:pt x="8096122" y="628862"/>
                </a:lnTo>
                <a:lnTo>
                  <a:pt x="8047092" y="618544"/>
                </a:lnTo>
                <a:cubicBezTo>
                  <a:pt x="7994894" y="595530"/>
                  <a:pt x="7958269" y="541653"/>
                  <a:pt x="7958269" y="478859"/>
                </a:cubicBezTo>
                <a:lnTo>
                  <a:pt x="7966661" y="312821"/>
                </a:lnTo>
                <a:cubicBezTo>
                  <a:pt x="7966661" y="140055"/>
                  <a:pt x="7832302" y="0"/>
                  <a:pt x="7666562" y="0"/>
                </a:cubicBezTo>
                <a:close/>
              </a:path>
            </a:pathLst>
          </a:custGeom>
          <a:noFill/>
          <a:ln w="19050" cap="flat" cmpd="sng">
            <a:solidFill>
              <a:srgbClr val="F2F2F2"/>
            </a:solidFill>
            <a:prstDash val="dash"/>
            <a:miter lim="800000"/>
            <a:headEnd type="none" w="sm" len="sm"/>
            <a:tailEnd type="none" w="sm" len="sm"/>
          </a:ln>
          <a:effectLst>
            <a:outerShdw blurRad="50800" dist="1905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75" name="Google Shape;75;p5"/>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76" name="Google Shape;76;p5">
            <a:hlinkClick r:id="rId2" action="ppaction://hlinksldjump"/>
          </p:cNvPr>
          <p:cNvSpPr txBox="1"/>
          <p:nvPr/>
        </p:nvSpPr>
        <p:spPr>
          <a:xfrm>
            <a:off x="7251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77" name="Google Shape;77;p5">
            <a:hlinkClick r:id="rId3" action="ppaction://hlinksldjump"/>
          </p:cNvPr>
          <p:cNvSpPr txBox="1"/>
          <p:nvPr/>
        </p:nvSpPr>
        <p:spPr>
          <a:xfrm>
            <a:off x="262132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78" name="Google Shape;78;p5">
            <a:hlinkClick r:id="rId4" action="ppaction://hlinksldjump"/>
          </p:cNvPr>
          <p:cNvSpPr txBox="1"/>
          <p:nvPr/>
        </p:nvSpPr>
        <p:spPr>
          <a:xfrm>
            <a:off x="451754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79" name="Google Shape;79;p5">
            <a:hlinkClick r:id="rId5" action="ppaction://hlinksldjump"/>
          </p:cNvPr>
          <p:cNvSpPr txBox="1"/>
          <p:nvPr/>
        </p:nvSpPr>
        <p:spPr>
          <a:xfrm>
            <a:off x="830998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80" name="Google Shape;80;p5">
            <a:hlinkClick r:id="rId6" action="ppaction://hlinksldjump"/>
          </p:cNvPr>
          <p:cNvSpPr txBox="1"/>
          <p:nvPr/>
        </p:nvSpPr>
        <p:spPr>
          <a:xfrm>
            <a:off x="102062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mp; body">
  <p:cSld name="CUSTOM_2">
    <p:spTree>
      <p:nvGrpSpPr>
        <p:cNvPr id="1" name="Shape 81"/>
        <p:cNvGrpSpPr/>
        <p:nvPr/>
      </p:nvGrpSpPr>
      <p:grpSpPr>
        <a:xfrm>
          <a:off x="0" y="0"/>
          <a:ext cx="0" cy="0"/>
          <a:chOff x="0" y="0"/>
          <a:chExt cx="0" cy="0"/>
        </a:xfrm>
      </p:grpSpPr>
      <p:sp>
        <p:nvSpPr>
          <p:cNvPr id="82" name="Google Shape;82;p6"/>
          <p:cNvSpPr/>
          <p:nvPr/>
        </p:nvSpPr>
        <p:spPr>
          <a:xfrm flipH="1">
            <a:off x="9911134"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6"/>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3" name="Google Shape;83;p6"/>
          <p:cNvSpPr/>
          <p:nvPr/>
        </p:nvSpPr>
        <p:spPr>
          <a:xfrm flipH="1">
            <a:off x="9991724"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84" name="Google Shape;84;p6"/>
          <p:cNvSpPr/>
          <p:nvPr/>
        </p:nvSpPr>
        <p:spPr>
          <a:xfrm flipH="1">
            <a:off x="497655" y="179662"/>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1"/>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5" name="Google Shape;85;p6"/>
          <p:cNvSpPr/>
          <p:nvPr/>
        </p:nvSpPr>
        <p:spPr>
          <a:xfrm flipH="1">
            <a:off x="581427" y="232598"/>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86" name="Google Shape;86;p6"/>
          <p:cNvSpPr/>
          <p:nvPr/>
        </p:nvSpPr>
        <p:spPr>
          <a:xfrm flipH="1">
            <a:off x="2372650"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2"/>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7" name="Google Shape;87;p6"/>
          <p:cNvSpPr/>
          <p:nvPr/>
        </p:nvSpPr>
        <p:spPr>
          <a:xfrm flipH="1">
            <a:off x="2437497" y="245431"/>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88" name="Google Shape;88;p6"/>
          <p:cNvSpPr/>
          <p:nvPr/>
        </p:nvSpPr>
        <p:spPr>
          <a:xfrm flipH="1">
            <a:off x="425727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89" name="Google Shape;89;p6"/>
          <p:cNvSpPr/>
          <p:nvPr/>
        </p:nvSpPr>
        <p:spPr>
          <a:xfrm flipH="1">
            <a:off x="4341695"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90" name="Google Shape;90;p6"/>
          <p:cNvSpPr/>
          <p:nvPr/>
        </p:nvSpPr>
        <p:spPr>
          <a:xfrm flipH="1">
            <a:off x="614189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4"/>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1" name="Google Shape;91;p6"/>
          <p:cNvSpPr/>
          <p:nvPr/>
        </p:nvSpPr>
        <p:spPr>
          <a:xfrm flipH="1">
            <a:off x="6228246"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254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2" name="Google Shape;92;p6"/>
          <p:cNvSpPr/>
          <p:nvPr/>
        </p:nvSpPr>
        <p:spPr>
          <a:xfrm flipH="1">
            <a:off x="168442" y="171638"/>
            <a:ext cx="11819824" cy="6481022"/>
          </a:xfrm>
          <a:custGeom>
            <a:avLst/>
            <a:gdLst/>
            <a:ahLst/>
            <a:cxnLst/>
            <a:rect l="l" t="t" r="r" b="b"/>
            <a:pathLst>
              <a:path w="11819824" h="6481022" extrusionOk="0">
                <a:moveTo>
                  <a:pt x="3518546" y="0"/>
                </a:moveTo>
                <a:lnTo>
                  <a:pt x="3067701" y="0"/>
                </a:lnTo>
                <a:lnTo>
                  <a:pt x="3046924" y="0"/>
                </a:lnTo>
                <a:lnTo>
                  <a:pt x="2596079" y="0"/>
                </a:lnTo>
                <a:cubicBezTo>
                  <a:pt x="2430339" y="0"/>
                  <a:pt x="2295980" y="140055"/>
                  <a:pt x="2295980" y="312821"/>
                </a:cubicBezTo>
                <a:lnTo>
                  <a:pt x="2304373" y="478859"/>
                </a:lnTo>
                <a:cubicBezTo>
                  <a:pt x="2304373" y="541653"/>
                  <a:pt x="2267747" y="595530"/>
                  <a:pt x="2215549" y="618544"/>
                </a:cubicBezTo>
                <a:lnTo>
                  <a:pt x="2166519"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3948107" y="628862"/>
                </a:lnTo>
                <a:lnTo>
                  <a:pt x="3899076" y="618544"/>
                </a:lnTo>
                <a:cubicBezTo>
                  <a:pt x="3846879" y="595530"/>
                  <a:pt x="3810253" y="541653"/>
                  <a:pt x="3810253" y="478859"/>
                </a:cubicBezTo>
                <a:lnTo>
                  <a:pt x="3818645" y="312821"/>
                </a:lnTo>
                <a:cubicBezTo>
                  <a:pt x="3818645" y="140055"/>
                  <a:pt x="3684286" y="0"/>
                  <a:pt x="3518546"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93" name="Google Shape;93;p6"/>
          <p:cNvSpPr/>
          <p:nvPr/>
        </p:nvSpPr>
        <p:spPr>
          <a:xfrm>
            <a:off x="303144" y="261475"/>
            <a:ext cx="11580123" cy="6253369"/>
          </a:xfrm>
          <a:custGeom>
            <a:avLst/>
            <a:gdLst/>
            <a:ahLst/>
            <a:cxnLst/>
            <a:rect l="l" t="t" r="r" b="b"/>
            <a:pathLst>
              <a:path w="12418363" h="6497007" extrusionOk="0">
                <a:moveTo>
                  <a:pt x="9704696" y="0"/>
                </a:moveTo>
                <a:lnTo>
                  <a:pt x="9253851" y="0"/>
                </a:lnTo>
                <a:lnTo>
                  <a:pt x="9233074" y="0"/>
                </a:lnTo>
                <a:lnTo>
                  <a:pt x="8782229" y="0"/>
                </a:lnTo>
                <a:cubicBezTo>
                  <a:pt x="8616489" y="0"/>
                  <a:pt x="8527996" y="140055"/>
                  <a:pt x="8527996" y="312821"/>
                </a:cubicBezTo>
                <a:lnTo>
                  <a:pt x="8537012" y="478859"/>
                </a:lnTo>
                <a:cubicBezTo>
                  <a:pt x="8537012" y="541653"/>
                  <a:pt x="8453897" y="595530"/>
                  <a:pt x="8401699" y="618544"/>
                </a:cubicBezTo>
                <a:lnTo>
                  <a:pt x="489778" y="628862"/>
                </a:lnTo>
                <a:cubicBezTo>
                  <a:pt x="364083" y="628862"/>
                  <a:pt x="-5231" y="545116"/>
                  <a:pt x="58" y="896470"/>
                </a:cubicBezTo>
                <a:cubicBezTo>
                  <a:pt x="14203" y="1836148"/>
                  <a:pt x="71820" y="5312918"/>
                  <a:pt x="25607" y="6248429"/>
                </a:cubicBezTo>
                <a:cubicBezTo>
                  <a:pt x="10092" y="6562508"/>
                  <a:pt x="248724" y="6492277"/>
                  <a:pt x="433720" y="6486025"/>
                </a:cubicBezTo>
                <a:lnTo>
                  <a:pt x="12236637" y="6476020"/>
                </a:lnTo>
                <a:cubicBezTo>
                  <a:pt x="12362332" y="6476020"/>
                  <a:pt x="12418362" y="6374124"/>
                  <a:pt x="12418362" y="6248429"/>
                </a:cubicBezTo>
                <a:cubicBezTo>
                  <a:pt x="12418362" y="4451104"/>
                  <a:pt x="12418363" y="2653778"/>
                  <a:pt x="12418363" y="856453"/>
                </a:cubicBezTo>
                <a:cubicBezTo>
                  <a:pt x="12418363" y="730758"/>
                  <a:pt x="12367429" y="613855"/>
                  <a:pt x="12241734" y="613855"/>
                </a:cubicBezTo>
                <a:lnTo>
                  <a:pt x="10134256" y="628862"/>
                </a:lnTo>
                <a:lnTo>
                  <a:pt x="10085226" y="618544"/>
                </a:lnTo>
                <a:cubicBezTo>
                  <a:pt x="10033028" y="595530"/>
                  <a:pt x="9996403" y="541653"/>
                  <a:pt x="9996403" y="478859"/>
                </a:cubicBezTo>
                <a:lnTo>
                  <a:pt x="10004794" y="312821"/>
                </a:lnTo>
                <a:cubicBezTo>
                  <a:pt x="10004794" y="140055"/>
                  <a:pt x="9870436" y="0"/>
                  <a:pt x="9704696"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94" name="Google Shape;94;p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5" name="Google Shape;95;p6">
            <a:hlinkClick r:id="rId2" action="ppaction://hlinksldjump"/>
          </p:cNvPr>
          <p:cNvSpPr txBox="1"/>
          <p:nvPr/>
        </p:nvSpPr>
        <p:spPr>
          <a:xfrm>
            <a:off x="7251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96" name="Google Shape;96;p6">
            <a:hlinkClick r:id="rId3" action="ppaction://hlinksldjump"/>
          </p:cNvPr>
          <p:cNvSpPr txBox="1"/>
          <p:nvPr/>
        </p:nvSpPr>
        <p:spPr>
          <a:xfrm>
            <a:off x="262132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97" name="Google Shape;97;p6">
            <a:hlinkClick r:id="rId4" action="ppaction://hlinksldjump"/>
          </p:cNvPr>
          <p:cNvSpPr txBox="1"/>
          <p:nvPr/>
        </p:nvSpPr>
        <p:spPr>
          <a:xfrm>
            <a:off x="451754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98" name="Google Shape;98;p6">
            <a:hlinkClick r:id="rId5" action="ppaction://hlinksldjump"/>
          </p:cNvPr>
          <p:cNvSpPr txBox="1"/>
          <p:nvPr/>
        </p:nvSpPr>
        <p:spPr>
          <a:xfrm>
            <a:off x="6228149" y="211888"/>
            <a:ext cx="16389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99" name="Google Shape;99;p6">
            <a:hlinkClick r:id="rId6" action="ppaction://hlinksldjump"/>
          </p:cNvPr>
          <p:cNvSpPr txBox="1"/>
          <p:nvPr/>
        </p:nvSpPr>
        <p:spPr>
          <a:xfrm>
            <a:off x="102062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our main point">
  <p:cSld name="CUSTOM_6">
    <p:spTree>
      <p:nvGrpSpPr>
        <p:cNvPr id="1" name="Shape 100"/>
        <p:cNvGrpSpPr/>
        <p:nvPr/>
      </p:nvGrpSpPr>
      <p:grpSpPr>
        <a:xfrm>
          <a:off x="0" y="0"/>
          <a:ext cx="0" cy="0"/>
          <a:chOff x="0" y="0"/>
          <a:chExt cx="0" cy="0"/>
        </a:xfrm>
      </p:grpSpPr>
      <p:sp>
        <p:nvSpPr>
          <p:cNvPr id="101" name="Google Shape;101;p7"/>
          <p:cNvSpPr/>
          <p:nvPr/>
        </p:nvSpPr>
        <p:spPr>
          <a:xfrm flipH="1">
            <a:off x="497655" y="179662"/>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1"/>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2" name="Google Shape;102;p7"/>
          <p:cNvSpPr/>
          <p:nvPr/>
        </p:nvSpPr>
        <p:spPr>
          <a:xfrm flipH="1">
            <a:off x="581427" y="232598"/>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03" name="Google Shape;103;p7"/>
          <p:cNvSpPr/>
          <p:nvPr/>
        </p:nvSpPr>
        <p:spPr>
          <a:xfrm flipH="1">
            <a:off x="2372650"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2"/>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4" name="Google Shape;104;p7"/>
          <p:cNvSpPr/>
          <p:nvPr/>
        </p:nvSpPr>
        <p:spPr>
          <a:xfrm flipH="1">
            <a:off x="2437497" y="245431"/>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05" name="Google Shape;105;p7"/>
          <p:cNvSpPr/>
          <p:nvPr/>
        </p:nvSpPr>
        <p:spPr>
          <a:xfrm flipH="1">
            <a:off x="425727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3"/>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6" name="Google Shape;106;p7"/>
          <p:cNvSpPr/>
          <p:nvPr/>
        </p:nvSpPr>
        <p:spPr>
          <a:xfrm flipH="1">
            <a:off x="4341695"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07" name="Google Shape;107;p7"/>
          <p:cNvSpPr/>
          <p:nvPr/>
        </p:nvSpPr>
        <p:spPr>
          <a:xfrm flipH="1">
            <a:off x="6141892"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4"/>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8" name="Google Shape;108;p7"/>
          <p:cNvSpPr/>
          <p:nvPr/>
        </p:nvSpPr>
        <p:spPr>
          <a:xfrm flipH="1">
            <a:off x="6228246" y="243827"/>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09" name="Google Shape;109;p7"/>
          <p:cNvSpPr/>
          <p:nvPr/>
        </p:nvSpPr>
        <p:spPr>
          <a:xfrm flipH="1">
            <a:off x="8026513" y="179658"/>
            <a:ext cx="1797998"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solidFill>
            <a:schemeClr val="accent5"/>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0" name="Google Shape;110;p7"/>
          <p:cNvSpPr/>
          <p:nvPr/>
        </p:nvSpPr>
        <p:spPr>
          <a:xfrm flipH="1">
            <a:off x="8105174" y="248639"/>
            <a:ext cx="1638801" cy="630457"/>
          </a:xfrm>
          <a:custGeom>
            <a:avLst/>
            <a:gdLst/>
            <a:ahLst/>
            <a:cxnLst/>
            <a:rect l="l" t="t" r="r" b="b"/>
            <a:pathLst>
              <a:path w="1872915" h="630457" extrusionOk="0">
                <a:moveTo>
                  <a:pt x="1417244" y="0"/>
                </a:moveTo>
                <a:lnTo>
                  <a:pt x="947286" y="0"/>
                </a:lnTo>
                <a:lnTo>
                  <a:pt x="925629" y="0"/>
                </a:lnTo>
                <a:lnTo>
                  <a:pt x="455671" y="0"/>
                </a:lnTo>
                <a:cubicBezTo>
                  <a:pt x="282905" y="0"/>
                  <a:pt x="142850" y="140055"/>
                  <a:pt x="142850" y="312821"/>
                </a:cubicBezTo>
                <a:lnTo>
                  <a:pt x="151598" y="478859"/>
                </a:lnTo>
                <a:cubicBezTo>
                  <a:pt x="151598" y="562584"/>
                  <a:pt x="83725" y="630457"/>
                  <a:pt x="0" y="630457"/>
                </a:cubicBezTo>
                <a:lnTo>
                  <a:pt x="936458" y="627898"/>
                </a:lnTo>
                <a:lnTo>
                  <a:pt x="1872915" y="630457"/>
                </a:lnTo>
                <a:cubicBezTo>
                  <a:pt x="1789190" y="630457"/>
                  <a:pt x="1721317" y="562584"/>
                  <a:pt x="1721317" y="478859"/>
                </a:cubicBezTo>
                <a:lnTo>
                  <a:pt x="1730065" y="312821"/>
                </a:lnTo>
                <a:cubicBezTo>
                  <a:pt x="1730065" y="140055"/>
                  <a:pt x="1590010" y="0"/>
                  <a:pt x="1417244"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11" name="Google Shape;111;p7"/>
          <p:cNvSpPr/>
          <p:nvPr/>
        </p:nvSpPr>
        <p:spPr>
          <a:xfrm flipH="1">
            <a:off x="168442" y="171638"/>
            <a:ext cx="11819824" cy="6481022"/>
          </a:xfrm>
          <a:custGeom>
            <a:avLst/>
            <a:gdLst/>
            <a:ahLst/>
            <a:cxnLst/>
            <a:rect l="l" t="t" r="r" b="b"/>
            <a:pathLst>
              <a:path w="11819824" h="6481022" extrusionOk="0">
                <a:moveTo>
                  <a:pt x="1633926" y="0"/>
                </a:moveTo>
                <a:lnTo>
                  <a:pt x="1183081" y="0"/>
                </a:lnTo>
                <a:lnTo>
                  <a:pt x="1162304" y="0"/>
                </a:lnTo>
                <a:lnTo>
                  <a:pt x="711459" y="0"/>
                </a:lnTo>
                <a:cubicBezTo>
                  <a:pt x="545719" y="0"/>
                  <a:pt x="411360" y="140055"/>
                  <a:pt x="411360" y="312821"/>
                </a:cubicBezTo>
                <a:lnTo>
                  <a:pt x="419753" y="478859"/>
                </a:lnTo>
                <a:cubicBezTo>
                  <a:pt x="419753" y="541653"/>
                  <a:pt x="383127" y="595530"/>
                  <a:pt x="330929" y="618544"/>
                </a:cubicBezTo>
                <a:lnTo>
                  <a:pt x="281899" y="628862"/>
                </a:lnTo>
                <a:lnTo>
                  <a:pt x="227591" y="628862"/>
                </a:lnTo>
                <a:cubicBezTo>
                  <a:pt x="101896" y="628862"/>
                  <a:pt x="0" y="730758"/>
                  <a:pt x="0" y="856453"/>
                </a:cubicBezTo>
                <a:lnTo>
                  <a:pt x="0" y="6253431"/>
                </a:lnTo>
                <a:cubicBezTo>
                  <a:pt x="0" y="6379126"/>
                  <a:pt x="101896" y="6481022"/>
                  <a:pt x="227591" y="6481022"/>
                </a:cubicBezTo>
                <a:lnTo>
                  <a:pt x="11592233" y="6481022"/>
                </a:lnTo>
                <a:cubicBezTo>
                  <a:pt x="11717928" y="6481022"/>
                  <a:pt x="11819824" y="6379126"/>
                  <a:pt x="11819824" y="6253431"/>
                </a:cubicBezTo>
                <a:lnTo>
                  <a:pt x="11819824" y="856453"/>
                </a:lnTo>
                <a:cubicBezTo>
                  <a:pt x="11819824" y="730758"/>
                  <a:pt x="11717928" y="628862"/>
                  <a:pt x="11592233" y="628862"/>
                </a:cubicBezTo>
                <a:lnTo>
                  <a:pt x="2063486" y="628862"/>
                </a:lnTo>
                <a:lnTo>
                  <a:pt x="2014456" y="618544"/>
                </a:lnTo>
                <a:cubicBezTo>
                  <a:pt x="1962258" y="595530"/>
                  <a:pt x="1925632" y="541653"/>
                  <a:pt x="1925632" y="478859"/>
                </a:cubicBezTo>
                <a:lnTo>
                  <a:pt x="1934025" y="312821"/>
                </a:lnTo>
                <a:cubicBezTo>
                  <a:pt x="1934025" y="140055"/>
                  <a:pt x="1799666" y="0"/>
                  <a:pt x="1633926" y="0"/>
                </a:cubicBezTo>
                <a:close/>
              </a:path>
            </a:pathLst>
          </a:custGeom>
          <a:solidFill>
            <a:schemeClr val="accent6"/>
          </a:solidFill>
          <a:ln>
            <a:noFill/>
          </a:ln>
          <a:effectLst>
            <a:outerShdw blurRad="50800" dist="38100" dir="16200000"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12" name="Google Shape;112;p7"/>
          <p:cNvSpPr/>
          <p:nvPr/>
        </p:nvSpPr>
        <p:spPr>
          <a:xfrm>
            <a:off x="295177" y="250245"/>
            <a:ext cx="11585816" cy="6302794"/>
          </a:xfrm>
          <a:custGeom>
            <a:avLst/>
            <a:gdLst/>
            <a:ahLst/>
            <a:cxnLst/>
            <a:rect l="l" t="t" r="r" b="b"/>
            <a:pathLst>
              <a:path w="12873129" h="6481022" extrusionOk="0">
                <a:moveTo>
                  <a:pt x="12110335" y="0"/>
                </a:moveTo>
                <a:lnTo>
                  <a:pt x="11659489" y="0"/>
                </a:lnTo>
                <a:lnTo>
                  <a:pt x="11638713" y="0"/>
                </a:lnTo>
                <a:lnTo>
                  <a:pt x="11187868" y="0"/>
                </a:lnTo>
                <a:cubicBezTo>
                  <a:pt x="11022128" y="0"/>
                  <a:pt x="10887769" y="140055"/>
                  <a:pt x="10887769" y="312821"/>
                </a:cubicBezTo>
                <a:lnTo>
                  <a:pt x="10896162" y="478859"/>
                </a:lnTo>
                <a:cubicBezTo>
                  <a:pt x="10896162" y="541653"/>
                  <a:pt x="10859536" y="595530"/>
                  <a:pt x="10807338" y="618544"/>
                </a:cubicBezTo>
                <a:lnTo>
                  <a:pt x="10758308" y="628862"/>
                </a:lnTo>
                <a:lnTo>
                  <a:pt x="227592" y="628862"/>
                </a:lnTo>
                <a:cubicBezTo>
                  <a:pt x="101897" y="628862"/>
                  <a:pt x="0" y="701097"/>
                  <a:pt x="0" y="826792"/>
                </a:cubicBezTo>
                <a:cubicBezTo>
                  <a:pt x="5347" y="2610954"/>
                  <a:pt x="10693" y="4395115"/>
                  <a:pt x="16040" y="6179277"/>
                </a:cubicBezTo>
                <a:cubicBezTo>
                  <a:pt x="16040" y="6304972"/>
                  <a:pt x="80509" y="6476078"/>
                  <a:pt x="206204" y="6476078"/>
                </a:cubicBezTo>
                <a:lnTo>
                  <a:pt x="12645538" y="6481022"/>
                </a:lnTo>
                <a:cubicBezTo>
                  <a:pt x="12771233" y="6481022"/>
                  <a:pt x="12873129" y="6379126"/>
                  <a:pt x="12873129" y="6253431"/>
                </a:cubicBezTo>
                <a:lnTo>
                  <a:pt x="12873129" y="856453"/>
                </a:lnTo>
                <a:cubicBezTo>
                  <a:pt x="12873129" y="730758"/>
                  <a:pt x="12771233" y="628862"/>
                  <a:pt x="12645538" y="628862"/>
                </a:cubicBezTo>
                <a:lnTo>
                  <a:pt x="12539895" y="628862"/>
                </a:lnTo>
                <a:lnTo>
                  <a:pt x="12490865" y="618544"/>
                </a:lnTo>
                <a:cubicBezTo>
                  <a:pt x="12438667" y="595530"/>
                  <a:pt x="12402041" y="541653"/>
                  <a:pt x="12402041" y="478859"/>
                </a:cubicBezTo>
                <a:lnTo>
                  <a:pt x="12410433" y="312821"/>
                </a:lnTo>
                <a:cubicBezTo>
                  <a:pt x="12410433" y="140055"/>
                  <a:pt x="12276074" y="0"/>
                  <a:pt x="12110335" y="0"/>
                </a:cubicBezTo>
                <a:close/>
              </a:path>
            </a:pathLst>
          </a:custGeom>
          <a:noFill/>
          <a:ln w="19050" cap="flat" cmpd="sng">
            <a:solidFill>
              <a:srgbClr val="F2F2F2"/>
            </a:solidFill>
            <a:prstDash val="dash"/>
            <a:miter lim="800000"/>
            <a:headEnd type="none" w="sm" len="sm"/>
            <a:tailEnd type="none" w="sm" len="sm"/>
          </a:ln>
          <a:effectLst>
            <a:outerShdw blurRad="50800" dist="1905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a:solidFill>
                <a:srgbClr val="FFFFFF"/>
              </a:solidFill>
              <a:latin typeface="Calibri"/>
              <a:ea typeface="Calibri"/>
              <a:cs typeface="Calibri"/>
              <a:sym typeface="Calibri"/>
            </a:endParaRPr>
          </a:p>
        </p:txBody>
      </p:sp>
      <p:sp>
        <p:nvSpPr>
          <p:cNvPr id="113" name="Google Shape;113;p7"/>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114" name="Google Shape;114;p7">
            <a:hlinkClick r:id="rId2" action="ppaction://hlinksldjump"/>
          </p:cNvPr>
          <p:cNvSpPr txBox="1"/>
          <p:nvPr/>
        </p:nvSpPr>
        <p:spPr>
          <a:xfrm>
            <a:off x="72510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115" name="Google Shape;115;p7">
            <a:hlinkClick r:id="rId3" action="ppaction://hlinksldjump"/>
          </p:cNvPr>
          <p:cNvSpPr txBox="1"/>
          <p:nvPr/>
        </p:nvSpPr>
        <p:spPr>
          <a:xfrm>
            <a:off x="262132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rgbClr val="FFFFFF"/>
              </a:solidFill>
              <a:latin typeface="Boogaloo"/>
              <a:ea typeface="Boogaloo"/>
              <a:cs typeface="Boogaloo"/>
              <a:sym typeface="Boogaloo"/>
            </a:endParaRPr>
          </a:p>
        </p:txBody>
      </p:sp>
      <p:sp>
        <p:nvSpPr>
          <p:cNvPr id="116" name="Google Shape;116;p7">
            <a:hlinkClick r:id="rId4" action="ppaction://hlinksldjump"/>
          </p:cNvPr>
          <p:cNvSpPr txBox="1"/>
          <p:nvPr/>
        </p:nvSpPr>
        <p:spPr>
          <a:xfrm>
            <a:off x="451754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117" name="Google Shape;117;p7">
            <a:hlinkClick r:id="rId5" action="ppaction://hlinksldjump"/>
          </p:cNvPr>
          <p:cNvSpPr txBox="1"/>
          <p:nvPr/>
        </p:nvSpPr>
        <p:spPr>
          <a:xfrm>
            <a:off x="6228149" y="211888"/>
            <a:ext cx="16389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
        <p:nvSpPr>
          <p:cNvPr id="118" name="Google Shape;118;p7">
            <a:hlinkClick r:id="rId6" action="ppaction://hlinksldjump"/>
          </p:cNvPr>
          <p:cNvSpPr txBox="1"/>
          <p:nvPr/>
        </p:nvSpPr>
        <p:spPr>
          <a:xfrm>
            <a:off x="8309980" y="211875"/>
            <a:ext cx="1272000" cy="524700"/>
          </a:xfrm>
          <a:prstGeom prst="rect">
            <a:avLst/>
          </a:prstGeom>
          <a:noFill/>
          <a:ln>
            <a:noFill/>
          </a:ln>
          <a:effectLst>
            <a:outerShdw blurRad="57150" dist="19050" dir="3000000" algn="bl" rotWithShape="0">
              <a:srgbClr val="000000">
                <a:alpha val="50000"/>
              </a:srgbClr>
            </a:outerShdw>
          </a:effectLst>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2500">
              <a:solidFill>
                <a:schemeClr val="lt1"/>
              </a:solidFill>
              <a:latin typeface="Barriecito"/>
              <a:ea typeface="Barriecito"/>
              <a:cs typeface="Barriecito"/>
              <a:sym typeface="Barriecito"/>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4"/>
        <p:cNvGrpSpPr/>
        <p:nvPr/>
      </p:nvGrpSpPr>
      <p:grpSpPr>
        <a:xfrm>
          <a:off x="0" y="0"/>
          <a:ext cx="0" cy="0"/>
          <a:chOff x="0" y="0"/>
          <a:chExt cx="0" cy="0"/>
        </a:xfrm>
      </p:grpSpPr>
      <p:sp>
        <p:nvSpPr>
          <p:cNvPr id="125" name="Google Shape;125;p10"/>
          <p:cNvSpPr/>
          <p:nvPr/>
        </p:nvSpPr>
        <p:spPr>
          <a:xfrm>
            <a:off x="2033067" y="896808"/>
            <a:ext cx="1442131" cy="1499896"/>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26" name="Google Shape;126;p10"/>
          <p:cNvSpPr/>
          <p:nvPr/>
        </p:nvSpPr>
        <p:spPr>
          <a:xfrm rot="10800000">
            <a:off x="8716786" y="4457271"/>
            <a:ext cx="1442131" cy="1499896"/>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7" name="Google Shape;127;p10"/>
          <p:cNvCxnSpPr/>
          <p:nvPr/>
        </p:nvCxnSpPr>
        <p:spPr>
          <a:xfrm>
            <a:off x="5812802" y="3756618"/>
            <a:ext cx="566400" cy="0"/>
          </a:xfrm>
          <a:prstGeom prst="straightConnector1">
            <a:avLst/>
          </a:prstGeom>
          <a:noFill/>
          <a:ln w="38100" cap="flat" cmpd="sng">
            <a:solidFill>
              <a:schemeClr val="accent4"/>
            </a:solidFill>
            <a:prstDash val="solid"/>
            <a:round/>
            <a:headEnd type="none" w="sm" len="sm"/>
            <a:tailEnd type="none" w="sm" len="sm"/>
          </a:ln>
        </p:spPr>
      </p:cxnSp>
      <p:sp>
        <p:nvSpPr>
          <p:cNvPr id="128" name="Google Shape;128;p10"/>
          <p:cNvSpPr txBox="1">
            <a:spLocks noGrp="1"/>
          </p:cNvSpPr>
          <p:nvPr>
            <p:ph type="ctrTitle"/>
          </p:nvPr>
        </p:nvSpPr>
        <p:spPr>
          <a:xfrm>
            <a:off x="2240402" y="1585234"/>
            <a:ext cx="7711200" cy="19431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5300"/>
              <a:buNone/>
              <a:defRPr sz="5300"/>
            </a:lvl1pPr>
            <a:lvl2pPr lvl="1" algn="ctr" rtl="0">
              <a:spcBef>
                <a:spcPts val="0"/>
              </a:spcBef>
              <a:spcAft>
                <a:spcPts val="0"/>
              </a:spcAft>
              <a:buSzPts val="5300"/>
              <a:buNone/>
              <a:defRPr sz="5300"/>
            </a:lvl2pPr>
            <a:lvl3pPr lvl="2" algn="ctr" rtl="0">
              <a:spcBef>
                <a:spcPts val="0"/>
              </a:spcBef>
              <a:spcAft>
                <a:spcPts val="0"/>
              </a:spcAft>
              <a:buSzPts val="5300"/>
              <a:buNone/>
              <a:defRPr sz="5300"/>
            </a:lvl3pPr>
            <a:lvl4pPr lvl="3" algn="ctr" rtl="0">
              <a:spcBef>
                <a:spcPts val="0"/>
              </a:spcBef>
              <a:spcAft>
                <a:spcPts val="0"/>
              </a:spcAft>
              <a:buSzPts val="5300"/>
              <a:buNone/>
              <a:defRPr sz="5300"/>
            </a:lvl4pPr>
            <a:lvl5pPr lvl="4" algn="ctr" rtl="0">
              <a:spcBef>
                <a:spcPts val="0"/>
              </a:spcBef>
              <a:spcAft>
                <a:spcPts val="0"/>
              </a:spcAft>
              <a:buSzPts val="5300"/>
              <a:buNone/>
              <a:defRPr sz="5300"/>
            </a:lvl5pPr>
            <a:lvl6pPr lvl="5" algn="ctr" rtl="0">
              <a:spcBef>
                <a:spcPts val="0"/>
              </a:spcBef>
              <a:spcAft>
                <a:spcPts val="0"/>
              </a:spcAft>
              <a:buSzPts val="5300"/>
              <a:buNone/>
              <a:defRPr sz="5300"/>
            </a:lvl6pPr>
            <a:lvl7pPr lvl="6" algn="ctr" rtl="0">
              <a:spcBef>
                <a:spcPts val="0"/>
              </a:spcBef>
              <a:spcAft>
                <a:spcPts val="0"/>
              </a:spcAft>
              <a:buSzPts val="5300"/>
              <a:buNone/>
              <a:defRPr sz="5300"/>
            </a:lvl7pPr>
            <a:lvl8pPr lvl="7" algn="ctr" rtl="0">
              <a:spcBef>
                <a:spcPts val="0"/>
              </a:spcBef>
              <a:spcAft>
                <a:spcPts val="0"/>
              </a:spcAft>
              <a:buSzPts val="5300"/>
              <a:buNone/>
              <a:defRPr sz="5300"/>
            </a:lvl8pPr>
            <a:lvl9pPr lvl="8" algn="ctr" rtl="0">
              <a:spcBef>
                <a:spcPts val="0"/>
              </a:spcBef>
              <a:spcAft>
                <a:spcPts val="0"/>
              </a:spcAft>
              <a:buSzPts val="5300"/>
              <a:buNone/>
              <a:defRPr sz="5300"/>
            </a:lvl9pPr>
          </a:lstStyle>
          <a:p>
            <a:endParaRPr/>
          </a:p>
        </p:txBody>
      </p:sp>
      <p:sp>
        <p:nvSpPr>
          <p:cNvPr id="129" name="Google Shape;129;p10"/>
          <p:cNvSpPr txBox="1">
            <a:spLocks noGrp="1"/>
          </p:cNvSpPr>
          <p:nvPr>
            <p:ph type="subTitle" idx="1"/>
          </p:nvPr>
        </p:nvSpPr>
        <p:spPr>
          <a:xfrm>
            <a:off x="2240402" y="4065933"/>
            <a:ext cx="7711200" cy="1212000"/>
          </a:xfrm>
          <a:prstGeom prst="rect">
            <a:avLst/>
          </a:prstGeom>
        </p:spPr>
        <p:txBody>
          <a:bodyPr spcFirstLastPara="1" wrap="square" lIns="121900" tIns="121900" rIns="121900" bIns="121900" anchor="t" anchorCtr="0">
            <a:noAutofit/>
          </a:bodyPr>
          <a:lstStyle>
            <a:lvl1pPr lvl="0"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ts val="3200"/>
              <a:buFont typeface="Roboto Slab"/>
              <a:buNone/>
              <a:defRPr sz="3200">
                <a:solidFill>
                  <a:schemeClr val="accent5"/>
                </a:solidFill>
                <a:latin typeface="Roboto Slab"/>
                <a:ea typeface="Roboto Slab"/>
                <a:cs typeface="Roboto Slab"/>
                <a:sym typeface="Roboto Slab"/>
              </a:defRPr>
            </a:lvl9pPr>
          </a:lstStyle>
          <a:p>
            <a:endParaRPr/>
          </a:p>
        </p:txBody>
      </p:sp>
      <p:sp>
        <p:nvSpPr>
          <p:cNvPr id="130" name="Google Shape;130;p10"/>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1"/>
        <p:cNvGrpSpPr/>
        <p:nvPr/>
      </p:nvGrpSpPr>
      <p:grpSpPr>
        <a:xfrm>
          <a:off x="0" y="0"/>
          <a:ext cx="0" cy="0"/>
          <a:chOff x="0" y="0"/>
          <a:chExt cx="0" cy="0"/>
        </a:xfrm>
      </p:grpSpPr>
      <p:cxnSp>
        <p:nvCxnSpPr>
          <p:cNvPr id="132" name="Google Shape;132;p11"/>
          <p:cNvCxnSpPr/>
          <p:nvPr/>
        </p:nvCxnSpPr>
        <p:spPr>
          <a:xfrm>
            <a:off x="5812802" y="3756618"/>
            <a:ext cx="566400" cy="0"/>
          </a:xfrm>
          <a:prstGeom prst="straightConnector1">
            <a:avLst/>
          </a:prstGeom>
          <a:noFill/>
          <a:ln w="38100" cap="flat" cmpd="sng">
            <a:solidFill>
              <a:schemeClr val="accent4"/>
            </a:solidFill>
            <a:prstDash val="solid"/>
            <a:round/>
            <a:headEnd type="none" w="sm" len="sm"/>
            <a:tailEnd type="none" w="sm" len="sm"/>
          </a:ln>
        </p:spPr>
      </p:cxnSp>
      <p:sp>
        <p:nvSpPr>
          <p:cNvPr id="133" name="Google Shape;133;p11"/>
          <p:cNvSpPr txBox="1">
            <a:spLocks noGrp="1"/>
          </p:cNvSpPr>
          <p:nvPr>
            <p:ph type="title"/>
          </p:nvPr>
        </p:nvSpPr>
        <p:spPr>
          <a:xfrm>
            <a:off x="641000" y="2353267"/>
            <a:ext cx="10962900" cy="1209900"/>
          </a:xfrm>
          <a:prstGeom prst="rect">
            <a:avLst/>
          </a:prstGeom>
        </p:spPr>
        <p:txBody>
          <a:bodyPr spcFirstLastPara="1" wrap="square" lIns="121900" tIns="121900" rIns="121900" bIns="121900" anchor="b" anchorCtr="0">
            <a:noAutofit/>
          </a:bodyPr>
          <a:lstStyle>
            <a:lvl1pPr lvl="0" algn="ctr" rtl="0">
              <a:spcBef>
                <a:spcPts val="0"/>
              </a:spcBef>
              <a:spcAft>
                <a:spcPts val="0"/>
              </a:spcAft>
              <a:buSzPts val="6400"/>
              <a:buNone/>
              <a:defRPr sz="6400"/>
            </a:lvl1pPr>
            <a:lvl2pPr lvl="1" algn="ctr" rtl="0">
              <a:spcBef>
                <a:spcPts val="0"/>
              </a:spcBef>
              <a:spcAft>
                <a:spcPts val="0"/>
              </a:spcAft>
              <a:buSzPts val="6400"/>
              <a:buNone/>
              <a:defRPr sz="6400"/>
            </a:lvl2pPr>
            <a:lvl3pPr lvl="2" algn="ctr" rtl="0">
              <a:spcBef>
                <a:spcPts val="0"/>
              </a:spcBef>
              <a:spcAft>
                <a:spcPts val="0"/>
              </a:spcAft>
              <a:buSzPts val="6400"/>
              <a:buNone/>
              <a:defRPr sz="6400"/>
            </a:lvl3pPr>
            <a:lvl4pPr lvl="3" algn="ctr" rtl="0">
              <a:spcBef>
                <a:spcPts val="0"/>
              </a:spcBef>
              <a:spcAft>
                <a:spcPts val="0"/>
              </a:spcAft>
              <a:buSzPts val="6400"/>
              <a:buNone/>
              <a:defRPr sz="6400"/>
            </a:lvl4pPr>
            <a:lvl5pPr lvl="4" algn="ctr" rtl="0">
              <a:spcBef>
                <a:spcPts val="0"/>
              </a:spcBef>
              <a:spcAft>
                <a:spcPts val="0"/>
              </a:spcAft>
              <a:buSzPts val="6400"/>
              <a:buNone/>
              <a:defRPr sz="6400"/>
            </a:lvl5pPr>
            <a:lvl6pPr lvl="5" algn="ctr" rtl="0">
              <a:spcBef>
                <a:spcPts val="0"/>
              </a:spcBef>
              <a:spcAft>
                <a:spcPts val="0"/>
              </a:spcAft>
              <a:buSzPts val="6400"/>
              <a:buNone/>
              <a:defRPr sz="6400"/>
            </a:lvl6pPr>
            <a:lvl7pPr lvl="6" algn="ctr" rtl="0">
              <a:spcBef>
                <a:spcPts val="0"/>
              </a:spcBef>
              <a:spcAft>
                <a:spcPts val="0"/>
              </a:spcAft>
              <a:buSzPts val="6400"/>
              <a:buNone/>
              <a:defRPr sz="6400"/>
            </a:lvl7pPr>
            <a:lvl8pPr lvl="7" algn="ctr" rtl="0">
              <a:spcBef>
                <a:spcPts val="0"/>
              </a:spcBef>
              <a:spcAft>
                <a:spcPts val="0"/>
              </a:spcAft>
              <a:buSzPts val="6400"/>
              <a:buNone/>
              <a:defRPr sz="6400"/>
            </a:lvl8pPr>
            <a:lvl9pPr lvl="8" algn="ctr" rtl="0">
              <a:spcBef>
                <a:spcPts val="0"/>
              </a:spcBef>
              <a:spcAft>
                <a:spcPts val="0"/>
              </a:spcAft>
              <a:buSzPts val="6400"/>
              <a:buNone/>
              <a:defRPr sz="6400"/>
            </a:lvl9pPr>
          </a:lstStyle>
          <a:p>
            <a:endParaRPr/>
          </a:p>
        </p:txBody>
      </p:sp>
      <p:sp>
        <p:nvSpPr>
          <p:cNvPr id="134" name="Google Shape;134;p11"/>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5"/>
        <p:cNvGrpSpPr/>
        <p:nvPr/>
      </p:nvGrpSpPr>
      <p:grpSpPr>
        <a:xfrm>
          <a:off x="0" y="0"/>
          <a:ext cx="0" cy="0"/>
          <a:chOff x="0" y="0"/>
          <a:chExt cx="0" cy="0"/>
        </a:xfrm>
      </p:grpSpPr>
      <p:sp>
        <p:nvSpPr>
          <p:cNvPr id="136" name="Google Shape;136;p12"/>
          <p:cNvSpPr txBox="1">
            <a:spLocks noGrp="1"/>
          </p:cNvSpPr>
          <p:nvPr>
            <p:ph type="title"/>
          </p:nvPr>
        </p:nvSpPr>
        <p:spPr>
          <a:xfrm>
            <a:off x="517200" y="610700"/>
            <a:ext cx="11157600" cy="914700"/>
          </a:xfrm>
          <a:prstGeom prst="rect">
            <a:avLst/>
          </a:prstGeom>
        </p:spPr>
        <p:txBody>
          <a:bodyPr spcFirstLastPara="1" wrap="square" lIns="121900" tIns="121900" rIns="121900" bIns="121900" anchor="b" anchorCtr="0">
            <a:noAutofit/>
          </a:bodyPr>
          <a:lstStyle>
            <a:lvl1pPr lvl="0" rtl="0">
              <a:spcBef>
                <a:spcPts val="0"/>
              </a:spcBef>
              <a:spcAft>
                <a:spcPts val="0"/>
              </a:spcAft>
              <a:buSzPts val="40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6D9EEB"/>
        </a:solidFill>
        <a:effectLst/>
      </p:bgPr>
    </p:bg>
    <p:spTree>
      <p:nvGrpSpPr>
        <p:cNvPr id="1" name="Shape 5"/>
        <p:cNvGrpSpPr/>
        <p:nvPr/>
      </p:nvGrpSpPr>
      <p:grpSpPr>
        <a:xfrm>
          <a:off x="0" y="0"/>
          <a:ext cx="0" cy="0"/>
          <a:chOff x="0" y="0"/>
          <a:chExt cx="0" cy="0"/>
        </a:xfrm>
      </p:grpSpPr>
      <p:sp>
        <p:nvSpPr>
          <p:cNvPr id="6" name="Google Shape;6;p1"/>
          <p:cNvSpPr/>
          <p:nvPr/>
        </p:nvSpPr>
        <p:spPr>
          <a:xfrm>
            <a:off x="0" y="0"/>
            <a:ext cx="12192000" cy="6858000"/>
          </a:xfrm>
          <a:prstGeom prst="rect">
            <a:avLst/>
          </a:prstGeom>
          <a:solidFill>
            <a:srgbClr val="FFFFFF">
              <a:alpha val="49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flipH="1">
            <a:off x="5237074" y="2772700"/>
            <a:ext cx="6954926" cy="4087852"/>
          </a:xfrm>
          <a:custGeom>
            <a:avLst/>
            <a:gdLst/>
            <a:ahLst/>
            <a:cxnLst/>
            <a:rect l="l" t="t" r="r" b="b"/>
            <a:pathLst>
              <a:path w="12201625" h="3420797" extrusionOk="0">
                <a:moveTo>
                  <a:pt x="0" y="0"/>
                </a:moveTo>
                <a:cubicBezTo>
                  <a:pt x="1050792" y="529990"/>
                  <a:pt x="1804979" y="1955131"/>
                  <a:pt x="3152376" y="1589971"/>
                </a:cubicBezTo>
                <a:cubicBezTo>
                  <a:pt x="4499773" y="1224811"/>
                  <a:pt x="4983363" y="706400"/>
                  <a:pt x="6394317" y="1794127"/>
                </a:cubicBezTo>
                <a:cubicBezTo>
                  <a:pt x="7805271" y="2881854"/>
                  <a:pt x="8257928" y="1723553"/>
                  <a:pt x="9225813" y="1994665"/>
                </a:cubicBezTo>
                <a:cubicBezTo>
                  <a:pt x="10193698" y="2265777"/>
                  <a:pt x="11022264" y="3129649"/>
                  <a:pt x="12201625" y="3420797"/>
                </a:cubicBezTo>
                <a:lnTo>
                  <a:pt x="0" y="3420797"/>
                </a:lnTo>
                <a:lnTo>
                  <a:pt x="0" y="0"/>
                </a:lnTo>
                <a:close/>
              </a:path>
            </a:pathLst>
          </a:custGeom>
          <a:solidFill>
            <a:srgbClr val="000000">
              <a:alpha val="503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8" name="Google Shape;8;p1"/>
          <p:cNvSpPr/>
          <p:nvPr/>
        </p:nvSpPr>
        <p:spPr>
          <a:xfrm rot="10800000" flipH="1">
            <a:off x="1" y="-1225"/>
            <a:ext cx="7839544" cy="4720700"/>
          </a:xfrm>
          <a:custGeom>
            <a:avLst/>
            <a:gdLst/>
            <a:ahLst/>
            <a:cxnLst/>
            <a:rect l="l" t="t" r="r" b="b"/>
            <a:pathLst>
              <a:path w="12201625" h="3420797" extrusionOk="0">
                <a:moveTo>
                  <a:pt x="0" y="0"/>
                </a:moveTo>
                <a:cubicBezTo>
                  <a:pt x="1050792" y="529990"/>
                  <a:pt x="1804979" y="1955131"/>
                  <a:pt x="3152376" y="1589971"/>
                </a:cubicBezTo>
                <a:cubicBezTo>
                  <a:pt x="4499773" y="1224811"/>
                  <a:pt x="4983363" y="706400"/>
                  <a:pt x="6394317" y="1794127"/>
                </a:cubicBezTo>
                <a:cubicBezTo>
                  <a:pt x="7805271" y="2881854"/>
                  <a:pt x="8257928" y="1723553"/>
                  <a:pt x="9225813" y="1994665"/>
                </a:cubicBezTo>
                <a:cubicBezTo>
                  <a:pt x="10193698" y="2265777"/>
                  <a:pt x="11022264" y="3129649"/>
                  <a:pt x="12201625" y="3420797"/>
                </a:cubicBezTo>
                <a:lnTo>
                  <a:pt x="0" y="3420797"/>
                </a:lnTo>
                <a:lnTo>
                  <a:pt x="0" y="0"/>
                </a:lnTo>
                <a:close/>
              </a:path>
            </a:pathLst>
          </a:custGeom>
          <a:solidFill>
            <a:srgbClr val="FFFFFF">
              <a:alpha val="4693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sp>
        <p:nvSpPr>
          <p:cNvPr id="9" name="Google Shape;9;p1"/>
          <p:cNvSpPr txBox="1">
            <a:spLocks noGrp="1"/>
          </p:cNvSpPr>
          <p:nvPr>
            <p:ph type="title"/>
          </p:nvPr>
        </p:nvSpPr>
        <p:spPr>
          <a:xfrm>
            <a:off x="622300" y="593375"/>
            <a:ext cx="10975200" cy="763500"/>
          </a:xfrm>
          <a:prstGeom prst="rect">
            <a:avLst/>
          </a:prstGeom>
          <a:noFill/>
          <a:ln>
            <a:noFill/>
          </a:ln>
          <a:effectLst>
            <a:outerShdw blurRad="57150" dist="19050" dir="3000000" algn="bl" rotWithShape="0">
              <a:srgbClr val="000000">
                <a:alpha val="50000"/>
              </a:srgbClr>
            </a:outerShdw>
          </a:effectLst>
        </p:spPr>
        <p:txBody>
          <a:bodyPr spcFirstLastPara="1" wrap="square" lIns="121900" tIns="121900" rIns="121900" bIns="121900" anchor="ctr" anchorCtr="0">
            <a:noAutofit/>
          </a:bodyPr>
          <a:lstStyle>
            <a:lvl1pPr lvl="0"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1pPr>
            <a:lvl2pPr lvl="1"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2pPr>
            <a:lvl3pPr lvl="2"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3pPr>
            <a:lvl4pPr lvl="3"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4pPr>
            <a:lvl5pPr lvl="4"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5pPr>
            <a:lvl6pPr lvl="5"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6pPr>
            <a:lvl7pPr lvl="6"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7pPr>
            <a:lvl8pPr lvl="7"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8pPr>
            <a:lvl9pPr lvl="8" rtl="0">
              <a:spcBef>
                <a:spcPts val="0"/>
              </a:spcBef>
              <a:spcAft>
                <a:spcPts val="0"/>
              </a:spcAft>
              <a:buClr>
                <a:schemeClr val="lt1"/>
              </a:buClr>
              <a:buSzPts val="3700"/>
              <a:buFont typeface="Boogaloo"/>
              <a:buNone/>
              <a:defRPr sz="3700">
                <a:solidFill>
                  <a:schemeClr val="lt1"/>
                </a:solidFill>
                <a:latin typeface="Boogaloo"/>
                <a:ea typeface="Boogaloo"/>
                <a:cs typeface="Boogaloo"/>
                <a:sym typeface="Boogaloo"/>
              </a:defRPr>
            </a:lvl9pPr>
          </a:lstStyle>
          <a:p>
            <a:endParaRPr/>
          </a:p>
        </p:txBody>
      </p:sp>
      <p:sp>
        <p:nvSpPr>
          <p:cNvPr id="10" name="Google Shape;10;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1"/>
          <p:cNvSpPr txBox="1">
            <a:spLocks noGrp="1"/>
          </p:cNvSpPr>
          <p:nvPr>
            <p:ph type="body" idx="1"/>
          </p:nvPr>
        </p:nvSpPr>
        <p:spPr>
          <a:xfrm>
            <a:off x="622300" y="1586625"/>
            <a:ext cx="10975200" cy="4891200"/>
          </a:xfrm>
          <a:prstGeom prst="rect">
            <a:avLst/>
          </a:prstGeom>
          <a:noFill/>
          <a:ln>
            <a:noFill/>
          </a:ln>
          <a:effectLst>
            <a:outerShdw blurRad="57150" dist="19050" dir="5400000" algn="bl" rotWithShape="0">
              <a:srgbClr val="000000">
                <a:alpha val="58000"/>
              </a:srgbClr>
            </a:outerShdw>
          </a:effectLst>
        </p:spPr>
        <p:txBody>
          <a:bodyPr spcFirstLastPara="1" wrap="square" lIns="91425" tIns="91425" rIns="91425" bIns="91425" anchor="t" anchorCtr="0">
            <a:noAutofit/>
          </a:bodyPr>
          <a:lstStyle>
            <a:lvl1pPr marL="457200" lvl="0"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1pPr>
            <a:lvl2pPr marL="914400" lvl="1"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2pPr>
            <a:lvl3pPr marL="1371600" lvl="2"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3pPr>
            <a:lvl4pPr marL="1828800" lvl="3"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4pPr>
            <a:lvl5pPr marL="2286000" lvl="4"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5pPr>
            <a:lvl6pPr marL="2743200" lvl="5"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6pPr>
            <a:lvl7pPr marL="3200400" lvl="6"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7pPr>
            <a:lvl8pPr marL="3657600" lvl="7"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8pPr>
            <a:lvl9pPr marL="4114800" lvl="8" indent="-381000" rtl="0">
              <a:spcBef>
                <a:spcPts val="0"/>
              </a:spcBef>
              <a:spcAft>
                <a:spcPts val="0"/>
              </a:spcAft>
              <a:buClr>
                <a:schemeClr val="lt1"/>
              </a:buClr>
              <a:buSzPts val="2400"/>
              <a:buFont typeface="Dekko"/>
              <a:buChar char="■"/>
              <a:defRPr sz="2400">
                <a:solidFill>
                  <a:schemeClr val="lt1"/>
                </a:solidFill>
                <a:latin typeface="Dekko"/>
                <a:ea typeface="Dekko"/>
                <a:cs typeface="Dekko"/>
                <a:sym typeface="Dekk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120"/>
        <p:cNvGrpSpPr/>
        <p:nvPr/>
      </p:nvGrpSpPr>
      <p:grpSpPr>
        <a:xfrm>
          <a:off x="0" y="0"/>
          <a:ext cx="0" cy="0"/>
          <a:chOff x="0" y="0"/>
          <a:chExt cx="0" cy="0"/>
        </a:xfrm>
      </p:grpSpPr>
      <p:sp>
        <p:nvSpPr>
          <p:cNvPr id="121" name="Google Shape;121;p9"/>
          <p:cNvSpPr txBox="1">
            <a:spLocks noGrp="1"/>
          </p:cNvSpPr>
          <p:nvPr>
            <p:ph type="title"/>
          </p:nvPr>
        </p:nvSpPr>
        <p:spPr>
          <a:xfrm>
            <a:off x="517200" y="610700"/>
            <a:ext cx="11157600" cy="914700"/>
          </a:xfrm>
          <a:prstGeom prst="rect">
            <a:avLst/>
          </a:prstGeom>
          <a:noFill/>
          <a:ln>
            <a:noFill/>
          </a:ln>
        </p:spPr>
        <p:txBody>
          <a:bodyPr spcFirstLastPara="1" wrap="square" lIns="121900" tIns="121900" rIns="121900" bIns="121900" anchor="b" anchorCtr="0">
            <a:noAutofit/>
          </a:bodyPr>
          <a:lstStyle>
            <a:lvl1pPr lvl="0"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4000"/>
              <a:buFont typeface="Roboto Slab"/>
              <a:buNone/>
              <a:defRPr sz="4000">
                <a:solidFill>
                  <a:schemeClr val="dk1"/>
                </a:solidFill>
                <a:latin typeface="Roboto Slab"/>
                <a:ea typeface="Roboto Slab"/>
                <a:cs typeface="Roboto Slab"/>
                <a:sym typeface="Roboto Slab"/>
              </a:defRPr>
            </a:lvl9pPr>
          </a:lstStyle>
          <a:p>
            <a:endParaRPr/>
          </a:p>
        </p:txBody>
      </p:sp>
      <p:sp>
        <p:nvSpPr>
          <p:cNvPr id="122" name="Google Shape;122;p9"/>
          <p:cNvSpPr txBox="1">
            <a:spLocks noGrp="1"/>
          </p:cNvSpPr>
          <p:nvPr>
            <p:ph type="body" idx="1"/>
          </p:nvPr>
        </p:nvSpPr>
        <p:spPr>
          <a:xfrm>
            <a:off x="517200" y="1986432"/>
            <a:ext cx="11157600" cy="4105200"/>
          </a:xfrm>
          <a:prstGeom prst="rect">
            <a:avLst/>
          </a:prstGeom>
          <a:noFill/>
          <a:ln>
            <a:noFill/>
          </a:ln>
        </p:spPr>
        <p:txBody>
          <a:bodyPr spcFirstLastPara="1" wrap="square" lIns="121900" tIns="121900" rIns="121900" bIns="121900" anchor="t" anchorCtr="0">
            <a:noAutofit/>
          </a:bodyPr>
          <a:lstStyle>
            <a:lvl1pPr marL="457200" lvl="0" indent="-381000" rtl="0">
              <a:lnSpc>
                <a:spcPct val="115000"/>
              </a:lnSpc>
              <a:spcBef>
                <a:spcPts val="0"/>
              </a:spcBef>
              <a:spcAft>
                <a:spcPts val="0"/>
              </a:spcAft>
              <a:buClr>
                <a:schemeClr val="dk1"/>
              </a:buClr>
              <a:buSzPts val="2400"/>
              <a:buFont typeface="Roboto"/>
              <a:buChar char="●"/>
              <a:defRPr sz="2400">
                <a:solidFill>
                  <a:schemeClr val="dk1"/>
                </a:solidFill>
                <a:latin typeface="Roboto"/>
                <a:ea typeface="Roboto"/>
                <a:cs typeface="Roboto"/>
                <a:sym typeface="Roboto"/>
              </a:defRPr>
            </a:lvl1pPr>
            <a:lvl2pPr marL="914400" lvl="1"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2pPr>
            <a:lvl3pPr marL="1371600" lvl="2"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3pPr>
            <a:lvl4pPr marL="1828800" lvl="3"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4pPr>
            <a:lvl5pPr marL="2286000" lvl="4"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5pPr>
            <a:lvl6pPr marL="2743200" lvl="5"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6pPr>
            <a:lvl7pPr marL="3200400" lvl="6"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7pPr>
            <a:lvl8pPr marL="3657600" lvl="7" indent="-349250" rtl="0">
              <a:lnSpc>
                <a:spcPct val="115000"/>
              </a:lnSpc>
              <a:spcBef>
                <a:spcPts val="2100"/>
              </a:spcBef>
              <a:spcAft>
                <a:spcPts val="0"/>
              </a:spcAft>
              <a:buClr>
                <a:schemeClr val="dk1"/>
              </a:buClr>
              <a:buSzPts val="1900"/>
              <a:buFont typeface="Roboto"/>
              <a:buChar char="○"/>
              <a:defRPr sz="1900">
                <a:solidFill>
                  <a:schemeClr val="dk1"/>
                </a:solidFill>
                <a:latin typeface="Roboto"/>
                <a:ea typeface="Roboto"/>
                <a:cs typeface="Roboto"/>
                <a:sym typeface="Roboto"/>
              </a:defRPr>
            </a:lvl8pPr>
            <a:lvl9pPr marL="4114800" lvl="8" indent="-349250" rtl="0">
              <a:lnSpc>
                <a:spcPct val="115000"/>
              </a:lnSpc>
              <a:spcBef>
                <a:spcPts val="2100"/>
              </a:spcBef>
              <a:spcAft>
                <a:spcPts val="2100"/>
              </a:spcAft>
              <a:buClr>
                <a:schemeClr val="dk1"/>
              </a:buClr>
              <a:buSzPts val="1900"/>
              <a:buFont typeface="Roboto"/>
              <a:buChar char="■"/>
              <a:defRPr sz="1900">
                <a:solidFill>
                  <a:schemeClr val="dk1"/>
                </a:solidFill>
                <a:latin typeface="Roboto"/>
                <a:ea typeface="Roboto"/>
                <a:cs typeface="Roboto"/>
                <a:sym typeface="Roboto"/>
              </a:defRPr>
            </a:lvl9pPr>
          </a:lstStyle>
          <a:p>
            <a:endParaRPr/>
          </a:p>
        </p:txBody>
      </p:sp>
      <p:sp>
        <p:nvSpPr>
          <p:cNvPr id="123" name="Google Shape;123;p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rtl="0">
              <a:buNone/>
              <a:defRPr sz="1300">
                <a:solidFill>
                  <a:schemeClr val="dk1"/>
                </a:solidFill>
                <a:latin typeface="Roboto"/>
                <a:ea typeface="Roboto"/>
                <a:cs typeface="Roboto"/>
                <a:sym typeface="Roboto"/>
              </a:defRPr>
            </a:lvl1pPr>
            <a:lvl2pPr lvl="1" algn="r" rtl="0">
              <a:buNone/>
              <a:defRPr sz="1300">
                <a:solidFill>
                  <a:schemeClr val="dk1"/>
                </a:solidFill>
                <a:latin typeface="Roboto"/>
                <a:ea typeface="Roboto"/>
                <a:cs typeface="Roboto"/>
                <a:sym typeface="Roboto"/>
              </a:defRPr>
            </a:lvl2pPr>
            <a:lvl3pPr lvl="2" algn="r" rtl="0">
              <a:buNone/>
              <a:defRPr sz="1300">
                <a:solidFill>
                  <a:schemeClr val="dk1"/>
                </a:solidFill>
                <a:latin typeface="Roboto"/>
                <a:ea typeface="Roboto"/>
                <a:cs typeface="Roboto"/>
                <a:sym typeface="Roboto"/>
              </a:defRPr>
            </a:lvl3pPr>
            <a:lvl4pPr lvl="3" algn="r" rtl="0">
              <a:buNone/>
              <a:defRPr sz="1300">
                <a:solidFill>
                  <a:schemeClr val="dk1"/>
                </a:solidFill>
                <a:latin typeface="Roboto"/>
                <a:ea typeface="Roboto"/>
                <a:cs typeface="Roboto"/>
                <a:sym typeface="Roboto"/>
              </a:defRPr>
            </a:lvl4pPr>
            <a:lvl5pPr lvl="4" algn="r" rtl="0">
              <a:buNone/>
              <a:defRPr sz="1300">
                <a:solidFill>
                  <a:schemeClr val="dk1"/>
                </a:solidFill>
                <a:latin typeface="Roboto"/>
                <a:ea typeface="Roboto"/>
                <a:cs typeface="Roboto"/>
                <a:sym typeface="Roboto"/>
              </a:defRPr>
            </a:lvl5pPr>
            <a:lvl6pPr lvl="5" algn="r" rtl="0">
              <a:buNone/>
              <a:defRPr sz="1300">
                <a:solidFill>
                  <a:schemeClr val="dk1"/>
                </a:solidFill>
                <a:latin typeface="Roboto"/>
                <a:ea typeface="Roboto"/>
                <a:cs typeface="Roboto"/>
                <a:sym typeface="Roboto"/>
              </a:defRPr>
            </a:lvl6pPr>
            <a:lvl7pPr lvl="6" algn="r" rtl="0">
              <a:buNone/>
              <a:defRPr sz="1300">
                <a:solidFill>
                  <a:schemeClr val="dk1"/>
                </a:solidFill>
                <a:latin typeface="Roboto"/>
                <a:ea typeface="Roboto"/>
                <a:cs typeface="Roboto"/>
                <a:sym typeface="Roboto"/>
              </a:defRPr>
            </a:lvl7pPr>
            <a:lvl8pPr lvl="7" algn="r" rtl="0">
              <a:buNone/>
              <a:defRPr sz="1300">
                <a:solidFill>
                  <a:schemeClr val="dk1"/>
                </a:solidFill>
                <a:latin typeface="Roboto"/>
                <a:ea typeface="Roboto"/>
                <a:cs typeface="Roboto"/>
                <a:sym typeface="Roboto"/>
              </a:defRPr>
            </a:lvl8pPr>
            <a:lvl9pPr lvl="8" algn="r" rtl="0">
              <a:buNone/>
              <a:defRPr sz="13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3p5psxKn1CY"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6200"/>
          <a:stretch/>
        </p:blipFill>
        <p:spPr>
          <a:xfrm>
            <a:off x="977079" y="854331"/>
            <a:ext cx="4558481" cy="4612404"/>
          </a:xfrm>
          <a:prstGeom prst="rect">
            <a:avLst/>
          </a:prstGeom>
        </p:spPr>
      </p:pic>
      <p:sp>
        <p:nvSpPr>
          <p:cNvPr id="3" name="TextBox 2"/>
          <p:cNvSpPr txBox="1"/>
          <p:nvPr/>
        </p:nvSpPr>
        <p:spPr>
          <a:xfrm>
            <a:off x="6469625" y="1354050"/>
            <a:ext cx="4758814" cy="3785652"/>
          </a:xfrm>
          <a:prstGeom prst="rect">
            <a:avLst/>
          </a:prstGeom>
          <a:noFill/>
        </p:spPr>
        <p:txBody>
          <a:bodyPr wrap="square" rtlCol="0">
            <a:spAutoFit/>
          </a:bodyPr>
          <a:lstStyle/>
          <a:p>
            <a:pPr algn="ctr"/>
            <a:r>
              <a:rPr lang="en-GB" sz="8000" dirty="0">
                <a:solidFill>
                  <a:schemeClr val="tx1"/>
                </a:solidFill>
                <a:latin typeface="Dekko" panose="020B0604020202020204" charset="0"/>
                <a:cs typeface="Dekko" panose="020B0604020202020204" charset="0"/>
              </a:rPr>
              <a:t>GCSE </a:t>
            </a:r>
          </a:p>
          <a:p>
            <a:pPr algn="ctr"/>
            <a:r>
              <a:rPr lang="en-GB" sz="8000" dirty="0">
                <a:solidFill>
                  <a:schemeClr val="tx1"/>
                </a:solidFill>
                <a:latin typeface="Dekko" panose="020B0604020202020204" charset="0"/>
                <a:cs typeface="Dekko" panose="020B0604020202020204" charset="0"/>
              </a:rPr>
              <a:t>RELIGIOUS </a:t>
            </a:r>
          </a:p>
          <a:p>
            <a:pPr algn="ctr"/>
            <a:r>
              <a:rPr lang="en-GB" sz="8000" dirty="0">
                <a:solidFill>
                  <a:schemeClr val="tx1"/>
                </a:solidFill>
                <a:latin typeface="Dekko" panose="020B0604020202020204" charset="0"/>
                <a:cs typeface="Dekko" panose="020B0604020202020204" charset="0"/>
              </a:rPr>
              <a:t>STUDIES</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a:extLst>
            <a:ext uri="{FF2B5EF4-FFF2-40B4-BE49-F238E27FC236}">
              <a16:creationId xmlns:a16="http://schemas.microsoft.com/office/drawing/2014/main" id="{B2628A33-2E5D-CBAF-18F9-2B5B3ABCDE3B}"/>
            </a:ext>
          </a:extLst>
        </p:cNvPr>
        <p:cNvGrpSpPr/>
        <p:nvPr/>
      </p:nvGrpSpPr>
      <p:grpSpPr>
        <a:xfrm>
          <a:off x="0" y="0"/>
          <a:ext cx="0" cy="0"/>
          <a:chOff x="0" y="0"/>
          <a:chExt cx="0" cy="0"/>
        </a:xfrm>
      </p:grpSpPr>
      <p:sp>
        <p:nvSpPr>
          <p:cNvPr id="179" name="Google Shape;179;p22">
            <a:extLst>
              <a:ext uri="{FF2B5EF4-FFF2-40B4-BE49-F238E27FC236}">
                <a16:creationId xmlns:a16="http://schemas.microsoft.com/office/drawing/2014/main" id="{871A6820-ADAD-036D-8435-6A8A251F72E7}"/>
              </a:ext>
            </a:extLst>
          </p:cNvPr>
          <p:cNvSpPr txBox="1"/>
          <p:nvPr/>
        </p:nvSpPr>
        <p:spPr>
          <a:xfrm>
            <a:off x="704382" y="268900"/>
            <a:ext cx="1320943"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solidFill>
                  <a:schemeClr val="bg1"/>
                </a:solidFill>
                <a:latin typeface="Dekko"/>
                <a:ea typeface="Short Stack"/>
                <a:cs typeface="Dekko"/>
                <a:sym typeface="Dekko"/>
              </a:rPr>
              <a:t>Content</a:t>
            </a:r>
            <a:endParaRPr sz="1100" dirty="0">
              <a:solidFill>
                <a:schemeClr val="bg1"/>
              </a:solidFill>
              <a:latin typeface="Short Stack"/>
              <a:ea typeface="Short Stack"/>
              <a:cs typeface="Short Stack"/>
              <a:sym typeface="Short Stack"/>
            </a:endParaRPr>
          </a:p>
        </p:txBody>
      </p:sp>
      <p:sp>
        <p:nvSpPr>
          <p:cNvPr id="180" name="Google Shape;180;p22">
            <a:extLst>
              <a:ext uri="{FF2B5EF4-FFF2-40B4-BE49-F238E27FC236}">
                <a16:creationId xmlns:a16="http://schemas.microsoft.com/office/drawing/2014/main" id="{C05D5574-41D0-9B12-CC20-9948712B2011}"/>
              </a:ext>
            </a:extLst>
          </p:cNvPr>
          <p:cNvSpPr txBox="1"/>
          <p:nvPr/>
        </p:nvSpPr>
        <p:spPr>
          <a:xfrm>
            <a:off x="26745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Exam</a:t>
            </a:r>
            <a:endParaRPr sz="2700" dirty="0">
              <a:latin typeface="Dekko"/>
              <a:ea typeface="Dekko"/>
              <a:cs typeface="Dekko"/>
              <a:sym typeface="Dekko"/>
            </a:endParaRPr>
          </a:p>
        </p:txBody>
      </p:sp>
      <p:sp>
        <p:nvSpPr>
          <p:cNvPr id="181" name="Google Shape;181;p22">
            <a:extLst>
              <a:ext uri="{FF2B5EF4-FFF2-40B4-BE49-F238E27FC236}">
                <a16:creationId xmlns:a16="http://schemas.microsoft.com/office/drawing/2014/main" id="{793197E7-AEE7-F454-2258-CA8B8A5E7EF4}"/>
              </a:ext>
            </a:extLst>
          </p:cNvPr>
          <p:cNvSpPr txBox="1"/>
          <p:nvPr/>
        </p:nvSpPr>
        <p:spPr>
          <a:xfrm>
            <a:off x="4546175" y="334381"/>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Staff</a:t>
            </a:r>
            <a:endParaRPr sz="2700" dirty="0">
              <a:latin typeface="Dekko"/>
              <a:ea typeface="Dekko"/>
              <a:cs typeface="Dekko"/>
              <a:sym typeface="Dekko"/>
            </a:endParaRPr>
          </a:p>
        </p:txBody>
      </p:sp>
      <p:sp>
        <p:nvSpPr>
          <p:cNvPr id="182" name="Google Shape;182;p22">
            <a:extLst>
              <a:ext uri="{FF2B5EF4-FFF2-40B4-BE49-F238E27FC236}">
                <a16:creationId xmlns:a16="http://schemas.microsoft.com/office/drawing/2014/main" id="{44B7DBC5-BABA-4AAE-08D9-CE2F071052ED}"/>
              </a:ext>
            </a:extLst>
          </p:cNvPr>
          <p:cNvSpPr txBox="1"/>
          <p:nvPr/>
        </p:nvSpPr>
        <p:spPr>
          <a:xfrm>
            <a:off x="8289524" y="334381"/>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latin typeface="Dekko"/>
                <a:ea typeface="Dekko"/>
                <a:cs typeface="Dekko"/>
                <a:sym typeface="Dekko"/>
              </a:rPr>
              <a:t>Pupil view</a:t>
            </a:r>
            <a:endParaRPr sz="2400" dirty="0">
              <a:latin typeface="Dekko"/>
              <a:ea typeface="Dekko"/>
              <a:cs typeface="Dekko"/>
              <a:sym typeface="Dekko"/>
            </a:endParaRPr>
          </a:p>
        </p:txBody>
      </p:sp>
      <p:sp>
        <p:nvSpPr>
          <p:cNvPr id="183" name="Google Shape;183;p22">
            <a:extLst>
              <a:ext uri="{FF2B5EF4-FFF2-40B4-BE49-F238E27FC236}">
                <a16:creationId xmlns:a16="http://schemas.microsoft.com/office/drawing/2014/main" id="{74B5247E-2F7C-3C23-47AD-937DBC77ECFA}"/>
              </a:ext>
            </a:extLst>
          </p:cNvPr>
          <p:cNvSpPr txBox="1"/>
          <p:nvPr/>
        </p:nvSpPr>
        <p:spPr>
          <a:xfrm>
            <a:off x="6417849" y="268900"/>
            <a:ext cx="1300473"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Careers</a:t>
            </a:r>
            <a:endParaRPr sz="2700" dirty="0">
              <a:latin typeface="Dekko"/>
              <a:ea typeface="Dekko"/>
              <a:cs typeface="Dekko"/>
              <a:sym typeface="Dekko"/>
            </a:endParaRPr>
          </a:p>
        </p:txBody>
      </p:sp>
      <p:sp>
        <p:nvSpPr>
          <p:cNvPr id="184" name="Google Shape;184;p22">
            <a:extLst>
              <a:ext uri="{FF2B5EF4-FFF2-40B4-BE49-F238E27FC236}">
                <a16:creationId xmlns:a16="http://schemas.microsoft.com/office/drawing/2014/main" id="{50A07BD7-48C3-E545-DBAC-E61C3D9AC1DF}"/>
              </a:ext>
            </a:extLst>
          </p:cNvPr>
          <p:cNvSpPr txBox="1"/>
          <p:nvPr/>
        </p:nvSpPr>
        <p:spPr>
          <a:xfrm>
            <a:off x="101612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Video</a:t>
            </a:r>
            <a:endParaRPr sz="2700" dirty="0">
              <a:latin typeface="Dekko"/>
              <a:ea typeface="Dekko"/>
              <a:cs typeface="Dekko"/>
              <a:sym typeface="Dekko"/>
            </a:endParaRPr>
          </a:p>
        </p:txBody>
      </p:sp>
      <p:pic>
        <p:nvPicPr>
          <p:cNvPr id="3" name="Picture 2" descr="A green and white text on a white background&#10;&#10;Description automatically generated">
            <a:extLst>
              <a:ext uri="{FF2B5EF4-FFF2-40B4-BE49-F238E27FC236}">
                <a16:creationId xmlns:a16="http://schemas.microsoft.com/office/drawing/2014/main" id="{F3EF676D-25AD-059F-44FD-9BB957014410}"/>
              </a:ext>
            </a:extLst>
          </p:cNvPr>
          <p:cNvPicPr>
            <a:picLocks noChangeAspect="1"/>
          </p:cNvPicPr>
          <p:nvPr/>
        </p:nvPicPr>
        <p:blipFill>
          <a:blip r:embed="rId3"/>
          <a:stretch>
            <a:fillRect/>
          </a:stretch>
        </p:blipFill>
        <p:spPr>
          <a:xfrm>
            <a:off x="2674393" y="2566703"/>
            <a:ext cx="6934200" cy="3362325"/>
          </a:xfrm>
          <a:prstGeom prst="rect">
            <a:avLst/>
          </a:prstGeom>
        </p:spPr>
      </p:pic>
      <p:sp>
        <p:nvSpPr>
          <p:cNvPr id="4" name="TextBox 3">
            <a:extLst>
              <a:ext uri="{FF2B5EF4-FFF2-40B4-BE49-F238E27FC236}">
                <a16:creationId xmlns:a16="http://schemas.microsoft.com/office/drawing/2014/main" id="{307E7C31-4302-932D-46EB-FD56FAB1CE59}"/>
              </a:ext>
            </a:extLst>
          </p:cNvPr>
          <p:cNvSpPr txBox="1"/>
          <p:nvPr/>
        </p:nvSpPr>
        <p:spPr>
          <a:xfrm>
            <a:off x="904163" y="1330656"/>
            <a:ext cx="1044053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700">
                <a:solidFill>
                  <a:schemeClr val="bg1"/>
                </a:solidFill>
                <a:latin typeface="Dekko"/>
                <a:cs typeface="Dekko"/>
              </a:rPr>
              <a:t>The course is made up of 4 units.</a:t>
            </a:r>
            <a:endParaRPr lang="en-US"/>
          </a:p>
          <a:p>
            <a:pPr algn="ctr"/>
            <a:r>
              <a:rPr lang="en-US" sz="2700">
                <a:solidFill>
                  <a:schemeClr val="bg1"/>
                </a:solidFill>
                <a:latin typeface="Dekko"/>
                <a:cs typeface="Dekko"/>
              </a:rPr>
              <a:t>Two will be written exams. Two will be controlled assessments.</a:t>
            </a:r>
          </a:p>
        </p:txBody>
      </p:sp>
    </p:spTree>
    <p:extLst>
      <p:ext uri="{BB962C8B-B14F-4D97-AF65-F5344CB8AC3E}">
        <p14:creationId xmlns:p14="http://schemas.microsoft.com/office/powerpoint/2010/main" val="40729714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p:nvPr/>
        </p:nvSpPr>
        <p:spPr>
          <a:xfrm>
            <a:off x="704382" y="268900"/>
            <a:ext cx="1320943"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solidFill>
                  <a:schemeClr val="bg1"/>
                </a:solidFill>
                <a:latin typeface="Dekko"/>
                <a:ea typeface="Short Stack"/>
                <a:cs typeface="Dekko"/>
                <a:sym typeface="Dekko"/>
              </a:rPr>
              <a:t>Content</a:t>
            </a:r>
            <a:endParaRPr sz="1100" dirty="0">
              <a:solidFill>
                <a:schemeClr val="bg1"/>
              </a:solidFill>
              <a:latin typeface="Short Stack"/>
              <a:ea typeface="Short Stack"/>
              <a:cs typeface="Short Stack"/>
              <a:sym typeface="Short Stack"/>
            </a:endParaRPr>
          </a:p>
        </p:txBody>
      </p:sp>
      <p:sp>
        <p:nvSpPr>
          <p:cNvPr id="180" name="Google Shape;180;p22"/>
          <p:cNvSpPr txBox="1"/>
          <p:nvPr/>
        </p:nvSpPr>
        <p:spPr>
          <a:xfrm>
            <a:off x="26745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Exam</a:t>
            </a:r>
            <a:endParaRPr sz="2700" dirty="0">
              <a:latin typeface="Dekko"/>
              <a:ea typeface="Dekko"/>
              <a:cs typeface="Dekko"/>
              <a:sym typeface="Dekko"/>
            </a:endParaRPr>
          </a:p>
        </p:txBody>
      </p:sp>
      <p:sp>
        <p:nvSpPr>
          <p:cNvPr id="181" name="Google Shape;181;p22"/>
          <p:cNvSpPr txBox="1"/>
          <p:nvPr/>
        </p:nvSpPr>
        <p:spPr>
          <a:xfrm>
            <a:off x="4546175" y="334381"/>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Staff</a:t>
            </a:r>
            <a:endParaRPr sz="2700" dirty="0">
              <a:latin typeface="Dekko"/>
              <a:ea typeface="Dekko"/>
              <a:cs typeface="Dekko"/>
              <a:sym typeface="Dekko"/>
            </a:endParaRPr>
          </a:p>
        </p:txBody>
      </p:sp>
      <p:sp>
        <p:nvSpPr>
          <p:cNvPr id="182" name="Google Shape;182;p22"/>
          <p:cNvSpPr txBox="1"/>
          <p:nvPr/>
        </p:nvSpPr>
        <p:spPr>
          <a:xfrm>
            <a:off x="8289524" y="334381"/>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latin typeface="Dekko"/>
                <a:ea typeface="Dekko"/>
                <a:cs typeface="Dekko"/>
                <a:sym typeface="Dekko"/>
              </a:rPr>
              <a:t>Pupil view</a:t>
            </a:r>
            <a:endParaRPr sz="2400" dirty="0">
              <a:latin typeface="Dekko"/>
              <a:ea typeface="Dekko"/>
              <a:cs typeface="Dekko"/>
              <a:sym typeface="Dekko"/>
            </a:endParaRPr>
          </a:p>
        </p:txBody>
      </p:sp>
      <p:sp>
        <p:nvSpPr>
          <p:cNvPr id="183" name="Google Shape;183;p22"/>
          <p:cNvSpPr txBox="1"/>
          <p:nvPr/>
        </p:nvSpPr>
        <p:spPr>
          <a:xfrm>
            <a:off x="6417849" y="268900"/>
            <a:ext cx="1300473"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Careers</a:t>
            </a:r>
            <a:endParaRPr sz="2700" dirty="0">
              <a:latin typeface="Dekko"/>
              <a:ea typeface="Dekko"/>
              <a:cs typeface="Dekko"/>
              <a:sym typeface="Dekko"/>
            </a:endParaRPr>
          </a:p>
        </p:txBody>
      </p:sp>
      <p:sp>
        <p:nvSpPr>
          <p:cNvPr id="184" name="Google Shape;184;p22"/>
          <p:cNvSpPr txBox="1"/>
          <p:nvPr/>
        </p:nvSpPr>
        <p:spPr>
          <a:xfrm>
            <a:off x="101612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Video</a:t>
            </a:r>
            <a:endParaRPr sz="2700" dirty="0">
              <a:latin typeface="Dekko"/>
              <a:ea typeface="Dekko"/>
              <a:cs typeface="Dekko"/>
              <a:sym typeface="Dekko"/>
            </a:endParaRPr>
          </a:p>
        </p:txBody>
      </p:sp>
      <p:pic>
        <p:nvPicPr>
          <p:cNvPr id="2" name="Picture 1" descr="A white text on a blue background&#10;&#10;Description automatically generated">
            <a:extLst>
              <a:ext uri="{FF2B5EF4-FFF2-40B4-BE49-F238E27FC236}">
                <a16:creationId xmlns:a16="http://schemas.microsoft.com/office/drawing/2014/main" id="{DEE13439-4530-D9C1-E885-634A3BF4BCA2}"/>
              </a:ext>
            </a:extLst>
          </p:cNvPr>
          <p:cNvPicPr>
            <a:picLocks noChangeAspect="1"/>
          </p:cNvPicPr>
          <p:nvPr/>
        </p:nvPicPr>
        <p:blipFill>
          <a:blip r:embed="rId3"/>
          <a:stretch>
            <a:fillRect/>
          </a:stretch>
        </p:blipFill>
        <p:spPr>
          <a:xfrm>
            <a:off x="2128838" y="1700212"/>
            <a:ext cx="7934325" cy="3457575"/>
          </a:xfrm>
          <a:prstGeom prst="rect">
            <a:avLst/>
          </a:prstGeom>
        </p:spPr>
      </p:pic>
    </p:spTree>
    <p:extLst>
      <p:ext uri="{BB962C8B-B14F-4D97-AF65-F5344CB8AC3E}">
        <p14:creationId xmlns:p14="http://schemas.microsoft.com/office/powerpoint/2010/main" val="29035494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3"/>
          <p:cNvSpPr txBox="1"/>
          <p:nvPr/>
        </p:nvSpPr>
        <p:spPr>
          <a:xfrm>
            <a:off x="26745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700" dirty="0">
                <a:solidFill>
                  <a:schemeClr val="dk1"/>
                </a:solidFill>
                <a:latin typeface="Dekko"/>
                <a:ea typeface="Short Stack"/>
                <a:cs typeface="Dekko"/>
                <a:sym typeface="Dekko"/>
              </a:rPr>
              <a:t>Exam</a:t>
            </a:r>
            <a:endParaRPr sz="1100" dirty="0">
              <a:latin typeface="Short Stack"/>
              <a:ea typeface="Short Stack"/>
              <a:cs typeface="Short Stack"/>
              <a:sym typeface="Short Stack"/>
            </a:endParaRPr>
          </a:p>
        </p:txBody>
      </p:sp>
      <p:pic>
        <p:nvPicPr>
          <p:cNvPr id="2" name="Picture 1" descr="A screenshot of a diagram&#10;&#10;Description automatically generated">
            <a:extLst>
              <a:ext uri="{FF2B5EF4-FFF2-40B4-BE49-F238E27FC236}">
                <a16:creationId xmlns:a16="http://schemas.microsoft.com/office/drawing/2014/main" id="{E0CAC256-5CCB-2681-CDCA-A710575137A3}"/>
              </a:ext>
            </a:extLst>
          </p:cNvPr>
          <p:cNvPicPr>
            <a:picLocks noChangeAspect="1"/>
          </p:cNvPicPr>
          <p:nvPr/>
        </p:nvPicPr>
        <p:blipFill>
          <a:blip r:embed="rId3"/>
          <a:stretch>
            <a:fillRect/>
          </a:stretch>
        </p:blipFill>
        <p:spPr>
          <a:xfrm>
            <a:off x="2251099" y="1128855"/>
            <a:ext cx="7553325" cy="53054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4"/>
          <p:cNvSpPr txBox="1"/>
          <p:nvPr/>
        </p:nvSpPr>
        <p:spPr>
          <a:xfrm>
            <a:off x="4546175"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Staff</a:t>
            </a:r>
            <a:endParaRPr sz="2700" dirty="0">
              <a:latin typeface="Dekko"/>
              <a:ea typeface="Dekko"/>
              <a:cs typeface="Dekko"/>
              <a:sym typeface="Dekko"/>
            </a:endParaRPr>
          </a:p>
        </p:txBody>
      </p:sp>
      <p:sp>
        <p:nvSpPr>
          <p:cNvPr id="197" name="Google Shape;197;p24"/>
          <p:cNvSpPr txBox="1"/>
          <p:nvPr/>
        </p:nvSpPr>
        <p:spPr>
          <a:xfrm>
            <a:off x="252309" y="955822"/>
            <a:ext cx="11433000" cy="5481600"/>
          </a:xfrm>
          <a:prstGeom prst="rect">
            <a:avLst/>
          </a:prstGeom>
          <a:noFill/>
          <a:ln>
            <a:noFill/>
          </a:ln>
        </p:spPr>
        <p:txBody>
          <a:bodyPr spcFirstLastPara="1" wrap="square" lIns="91425" tIns="45700" rIns="91425" bIns="45700" anchor="t" anchorCtr="0">
            <a:noAutofit/>
          </a:bodyPr>
          <a:lstStyle/>
          <a:p>
            <a:pPr marL="285750" marR="0" lvl="0" indent="-158750" algn="l" rtl="0">
              <a:lnSpc>
                <a:spcPct val="125000"/>
              </a:lnSpc>
              <a:spcBef>
                <a:spcPts val="0"/>
              </a:spcBef>
              <a:spcAft>
                <a:spcPts val="0"/>
              </a:spcAft>
              <a:buClr>
                <a:srgbClr val="01AFD1"/>
              </a:buClr>
              <a:buSzPts val="2000"/>
              <a:buFont typeface="Arial"/>
              <a:buNone/>
            </a:pPr>
            <a:r>
              <a:rPr lang="en-GB" sz="4000" i="0" u="none" strike="noStrike" cap="none" dirty="0">
                <a:solidFill>
                  <a:srgbClr val="0C0C0C"/>
                </a:solidFill>
                <a:latin typeface="Dekko" panose="020B0604020202020204" charset="0"/>
                <a:ea typeface="Architects Daughter"/>
                <a:cs typeface="Dekko" panose="020B0604020202020204" charset="0"/>
                <a:sym typeface="Architects Daughter"/>
              </a:rPr>
              <a:t>Miss </a:t>
            </a:r>
            <a:r>
              <a:rPr lang="en-GB" sz="4000" dirty="0">
                <a:solidFill>
                  <a:srgbClr val="0C0C0C"/>
                </a:solidFill>
                <a:latin typeface="Dekko" panose="020B0604020202020204" charset="0"/>
                <a:ea typeface="Architects Daughter"/>
                <a:cs typeface="Dekko" panose="020B0604020202020204" charset="0"/>
                <a:sym typeface="Architects Daughter"/>
              </a:rPr>
              <a:t>Williams</a:t>
            </a:r>
            <a:r>
              <a:rPr lang="en-GB" sz="4000" i="0" u="none" strike="noStrike" cap="none" dirty="0">
                <a:solidFill>
                  <a:srgbClr val="0C0C0C"/>
                </a:solidFill>
                <a:latin typeface="Dekko" panose="020B0604020202020204" charset="0"/>
                <a:ea typeface="Architects Daughter"/>
                <a:cs typeface="Dekko" panose="020B0604020202020204" charset="0"/>
                <a:sym typeface="Architects Daughter"/>
              </a:rPr>
              <a:t> is the Head of Department for Religious Studies</a:t>
            </a:r>
            <a:r>
              <a:rPr lang="en-GB" sz="4000" dirty="0">
                <a:solidFill>
                  <a:srgbClr val="0C0C0C"/>
                </a:solidFill>
                <a:latin typeface="Dekko" panose="020B0604020202020204" charset="0"/>
                <a:ea typeface="Architects Daughter"/>
                <a:cs typeface="Dekko" panose="020B0604020202020204" charset="0"/>
                <a:sym typeface="Architects Daughter"/>
              </a:rPr>
              <a:t> and Miss Morris is a subject specialist for Religious Studies.</a:t>
            </a:r>
            <a:endParaRPr lang="en-GB" sz="4000" i="0" u="none" strike="noStrike" cap="none" dirty="0">
              <a:solidFill>
                <a:srgbClr val="0C0C0C"/>
              </a:solidFill>
              <a:latin typeface="Dekko" panose="020B0604020202020204" charset="0"/>
              <a:ea typeface="Architects Daughter"/>
              <a:cs typeface="Dekko" panose="020B0604020202020204" charset="0"/>
              <a:sym typeface="Architects Daughter"/>
            </a:endParaRPr>
          </a:p>
          <a:p>
            <a:pPr marL="285750" marR="0" lvl="0" indent="-158750" algn="l" rtl="0">
              <a:lnSpc>
                <a:spcPct val="125000"/>
              </a:lnSpc>
              <a:spcBef>
                <a:spcPts val="0"/>
              </a:spcBef>
              <a:spcAft>
                <a:spcPts val="0"/>
              </a:spcAft>
              <a:buClr>
                <a:srgbClr val="01AFD1"/>
              </a:buClr>
              <a:buSzPts val="2000"/>
              <a:buFont typeface="Arial"/>
              <a:buNone/>
            </a:pPr>
            <a:r>
              <a:rPr lang="en-GB" sz="4000" dirty="0">
                <a:solidFill>
                  <a:srgbClr val="0C0C0C"/>
                </a:solidFill>
                <a:latin typeface="Dekko" panose="020B0604020202020204" charset="0"/>
                <a:ea typeface="Architects Daughter"/>
                <a:cs typeface="Dekko" panose="020B0604020202020204" charset="0"/>
                <a:sym typeface="Architects Daughter"/>
              </a:rPr>
              <a:t>E</a:t>
            </a:r>
            <a:r>
              <a:rPr lang="en-GB" sz="4000" i="0" u="none" strike="noStrike" cap="none" dirty="0">
                <a:solidFill>
                  <a:srgbClr val="0C0C0C"/>
                </a:solidFill>
                <a:latin typeface="Dekko" panose="020B0604020202020204" charset="0"/>
                <a:ea typeface="Architects Daughter"/>
                <a:cs typeface="Dekko" panose="020B0604020202020204" charset="0"/>
                <a:sym typeface="Architects Daughter"/>
              </a:rPr>
              <a:t>xam classes will be taught by either Miss Williams or Miss Morris</a:t>
            </a:r>
            <a:endParaRPr sz="4000" i="0" u="none" strike="noStrike" cap="none" dirty="0">
              <a:solidFill>
                <a:srgbClr val="0C0C0C"/>
              </a:solidFill>
              <a:latin typeface="Dekko" panose="020B0604020202020204" charset="0"/>
              <a:ea typeface="Architects Daughter"/>
              <a:cs typeface="Dekko" panose="020B0604020202020204" charset="0"/>
              <a:sym typeface="Architects Daughter"/>
            </a:endParaRPr>
          </a:p>
        </p:txBody>
      </p:sp>
      <p:pic>
        <p:nvPicPr>
          <p:cNvPr id="4" name="Picture 3" descr="A cartoon of a person with her fist up&#10;&#10;Description automatically generated">
            <a:extLst>
              <a:ext uri="{FF2B5EF4-FFF2-40B4-BE49-F238E27FC236}">
                <a16:creationId xmlns:a16="http://schemas.microsoft.com/office/drawing/2014/main" id="{6242D4B4-CF57-32DC-9BEA-2A7EF63E2BFE}"/>
              </a:ext>
            </a:extLst>
          </p:cNvPr>
          <p:cNvPicPr>
            <a:picLocks noChangeAspect="1"/>
          </p:cNvPicPr>
          <p:nvPr/>
        </p:nvPicPr>
        <p:blipFill>
          <a:blip r:embed="rId3"/>
          <a:stretch>
            <a:fillRect/>
          </a:stretch>
        </p:blipFill>
        <p:spPr>
          <a:xfrm>
            <a:off x="6543391" y="3967376"/>
            <a:ext cx="2892472" cy="2892472"/>
          </a:xfrm>
          <a:prstGeom prst="rect">
            <a:avLst/>
          </a:prstGeom>
        </p:spPr>
      </p:pic>
      <p:pic>
        <p:nvPicPr>
          <p:cNvPr id="5" name="Picture 4" descr="A cartoon of a person waving&#10;&#10;Description automatically generated">
            <a:extLst>
              <a:ext uri="{FF2B5EF4-FFF2-40B4-BE49-F238E27FC236}">
                <a16:creationId xmlns:a16="http://schemas.microsoft.com/office/drawing/2014/main" id="{EE1C307C-8ABA-8537-0FCE-6D6176DBEDA7}"/>
              </a:ext>
            </a:extLst>
          </p:cNvPr>
          <p:cNvPicPr>
            <a:picLocks noChangeAspect="1"/>
          </p:cNvPicPr>
          <p:nvPr/>
        </p:nvPicPr>
        <p:blipFill>
          <a:blip r:embed="rId4"/>
          <a:stretch>
            <a:fillRect/>
          </a:stretch>
        </p:blipFill>
        <p:spPr>
          <a:xfrm>
            <a:off x="9443540" y="3967376"/>
            <a:ext cx="2881100" cy="28924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5"/>
          <p:cNvSpPr txBox="1"/>
          <p:nvPr/>
        </p:nvSpPr>
        <p:spPr>
          <a:xfrm>
            <a:off x="6388352" y="298397"/>
            <a:ext cx="1300473"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solidFill>
                  <a:schemeClr val="bg1"/>
                </a:solidFill>
                <a:latin typeface="Dekko"/>
                <a:ea typeface="Dekko"/>
                <a:cs typeface="Dekko"/>
                <a:sym typeface="Dekko"/>
              </a:rPr>
              <a:t>Careers</a:t>
            </a:r>
            <a:endParaRPr sz="2700" dirty="0">
              <a:solidFill>
                <a:schemeClr val="bg1"/>
              </a:solidFill>
              <a:latin typeface="Dekko"/>
              <a:ea typeface="Dekko"/>
              <a:cs typeface="Dekko"/>
              <a:sym typeface="Dekko"/>
            </a:endParaRPr>
          </a:p>
        </p:txBody>
      </p:sp>
      <p:sp>
        <p:nvSpPr>
          <p:cNvPr id="203" name="Google Shape;203;p25"/>
          <p:cNvSpPr txBox="1"/>
          <p:nvPr/>
        </p:nvSpPr>
        <p:spPr>
          <a:xfrm>
            <a:off x="537444" y="1024026"/>
            <a:ext cx="4968619" cy="5481600"/>
          </a:xfrm>
          <a:prstGeom prst="rect">
            <a:avLst/>
          </a:prstGeom>
          <a:noFill/>
          <a:ln>
            <a:noFill/>
            <a:prstDash val="lgDash"/>
          </a:ln>
        </p:spPr>
        <p:txBody>
          <a:bodyPr spcFirstLastPara="1" wrap="square" lIns="91425" tIns="45700" rIns="91425" bIns="45700" anchor="t" anchorCtr="0">
            <a:noAutofit/>
          </a:bodyPr>
          <a:lstStyle/>
          <a:p>
            <a:r>
              <a:rPr lang="en-GB" sz="2200" b="1" u="sng" dirty="0">
                <a:solidFill>
                  <a:schemeClr val="bg1"/>
                </a:solidFill>
                <a:latin typeface="Dekko" panose="020B0604020202020204" charset="0"/>
                <a:cs typeface="Dekko" panose="020B0604020202020204" charset="0"/>
              </a:rPr>
              <a:t>How Religious Studies will help you in the future</a:t>
            </a:r>
            <a:endParaRPr lang="en-GB" sz="2200" dirty="0">
              <a:solidFill>
                <a:schemeClr val="bg1"/>
              </a:solidFill>
              <a:latin typeface="Dekko" panose="020B0604020202020204" charset="0"/>
              <a:cs typeface="Dekko" panose="020B0604020202020204" charset="0"/>
            </a:endParaRPr>
          </a:p>
          <a:p>
            <a:br>
              <a:rPr lang="en-GB" sz="2200" dirty="0">
                <a:solidFill>
                  <a:schemeClr val="bg1"/>
                </a:solidFill>
                <a:latin typeface="Dekko" panose="020B0604020202020204" charset="0"/>
                <a:cs typeface="Dekko" panose="020B0604020202020204" charset="0"/>
              </a:rPr>
            </a:br>
            <a:r>
              <a:rPr lang="en-GB" sz="2200" dirty="0">
                <a:solidFill>
                  <a:schemeClr val="bg1"/>
                </a:solidFill>
                <a:latin typeface="Dekko" panose="020B0604020202020204" charset="0"/>
                <a:cs typeface="Dekko" panose="020B0604020202020204" charset="0"/>
              </a:rPr>
              <a:t>Aside from the fact that you will have developed a knowledge and understanding of differing beliefs, teachings and practices, Religious Studies also helps you to develop a number of skills including:</a:t>
            </a:r>
          </a:p>
          <a:p>
            <a:br>
              <a:rPr lang="en-GB" sz="2200" dirty="0">
                <a:solidFill>
                  <a:schemeClr val="bg1"/>
                </a:solidFill>
                <a:latin typeface="Dekko" panose="020B0604020202020204" charset="0"/>
                <a:cs typeface="Dekko" panose="020B0604020202020204" charset="0"/>
              </a:rPr>
            </a:br>
            <a:r>
              <a:rPr lang="en-GB" sz="2200" dirty="0">
                <a:solidFill>
                  <a:schemeClr val="bg1"/>
                </a:solidFill>
                <a:latin typeface="Dekko" panose="020B0604020202020204" charset="0"/>
                <a:cs typeface="Dekko" panose="020B0604020202020204" charset="0"/>
              </a:rPr>
              <a:t>*Empathy</a:t>
            </a:r>
          </a:p>
          <a:p>
            <a:r>
              <a:rPr lang="en-GB" sz="2200" dirty="0">
                <a:solidFill>
                  <a:schemeClr val="bg1"/>
                </a:solidFill>
                <a:latin typeface="Dekko" panose="020B0604020202020204" charset="0"/>
                <a:cs typeface="Dekko" panose="020B0604020202020204" charset="0"/>
              </a:rPr>
              <a:t>*The ability to evaluate </a:t>
            </a:r>
          </a:p>
          <a:p>
            <a:r>
              <a:rPr lang="en-GB" sz="2200" dirty="0">
                <a:solidFill>
                  <a:schemeClr val="bg1"/>
                </a:solidFill>
                <a:latin typeface="Dekko" panose="020B0604020202020204" charset="0"/>
                <a:cs typeface="Dekko" panose="020B0604020202020204" charset="0"/>
              </a:rPr>
              <a:t>*How do demonstrate your knowledge and understanding</a:t>
            </a:r>
          </a:p>
          <a:p>
            <a:r>
              <a:rPr lang="en-GB" sz="2200" dirty="0">
                <a:solidFill>
                  <a:schemeClr val="bg1"/>
                </a:solidFill>
                <a:latin typeface="Dekko" panose="020B0604020202020204" charset="0"/>
                <a:cs typeface="Dekko" panose="020B0604020202020204" charset="0"/>
              </a:rPr>
              <a:t>*The ability to construct an argument</a:t>
            </a:r>
          </a:p>
          <a:p>
            <a:r>
              <a:rPr lang="en-GB" sz="2200" dirty="0">
                <a:solidFill>
                  <a:schemeClr val="bg1"/>
                </a:solidFill>
                <a:latin typeface="Dekko" panose="020B0604020202020204" charset="0"/>
                <a:cs typeface="Dekko" panose="020B0604020202020204" charset="0"/>
              </a:rPr>
              <a:t>(to name a few!)</a:t>
            </a:r>
          </a:p>
          <a:p>
            <a:br>
              <a:rPr lang="en-GB" sz="2000" dirty="0">
                <a:solidFill>
                  <a:schemeClr val="bg1"/>
                </a:solidFill>
              </a:rPr>
            </a:br>
            <a:endParaRPr sz="2000" i="0" u="none" strike="noStrike" cap="none" dirty="0">
              <a:solidFill>
                <a:schemeClr val="bg1"/>
              </a:solidFill>
              <a:latin typeface="Architects Daughter"/>
              <a:ea typeface="Architects Daughter"/>
              <a:cs typeface="Architects Daughter"/>
              <a:sym typeface="Architects Daughter"/>
            </a:endParaRPr>
          </a:p>
        </p:txBody>
      </p:sp>
      <p:sp>
        <p:nvSpPr>
          <p:cNvPr id="4" name="Google Shape;203;p25"/>
          <p:cNvSpPr txBox="1"/>
          <p:nvPr/>
        </p:nvSpPr>
        <p:spPr>
          <a:xfrm>
            <a:off x="6545668" y="1024026"/>
            <a:ext cx="4795843" cy="5481600"/>
          </a:xfrm>
          <a:prstGeom prst="rect">
            <a:avLst/>
          </a:prstGeom>
          <a:noFill/>
          <a:ln>
            <a:noFill/>
          </a:ln>
        </p:spPr>
        <p:txBody>
          <a:bodyPr spcFirstLastPara="1" wrap="square" lIns="91425" tIns="45700" rIns="91425" bIns="45700" anchor="t" anchorCtr="0">
            <a:noAutofit/>
          </a:bodyPr>
          <a:lstStyle/>
          <a:p>
            <a:r>
              <a:rPr lang="en-GB" sz="2200" b="1" u="sng" dirty="0">
                <a:solidFill>
                  <a:schemeClr val="bg1"/>
                </a:solidFill>
                <a:latin typeface="Dekko" panose="020B0604020202020204" charset="0"/>
                <a:cs typeface="Dekko" panose="020B0604020202020204" charset="0"/>
              </a:rPr>
              <a:t>Future Careers</a:t>
            </a:r>
            <a:endParaRPr lang="en-GB" sz="2200" dirty="0">
              <a:solidFill>
                <a:schemeClr val="bg1"/>
              </a:solidFill>
              <a:latin typeface="Dekko" panose="020B0604020202020204" charset="0"/>
              <a:cs typeface="Dekko" panose="020B0604020202020204" charset="0"/>
            </a:endParaRPr>
          </a:p>
          <a:p>
            <a:r>
              <a:rPr lang="en-GB" sz="2200" dirty="0">
                <a:solidFill>
                  <a:schemeClr val="bg1"/>
                </a:solidFill>
                <a:latin typeface="Dekko" panose="020B0604020202020204" charset="0"/>
                <a:cs typeface="Dekko" panose="020B0604020202020204" charset="0"/>
              </a:rPr>
              <a:t>Essentially, Religious Studies can help you with any career in which you have to have contact with people!</a:t>
            </a:r>
          </a:p>
          <a:p>
            <a:endParaRPr lang="en-GB" sz="2200" dirty="0">
              <a:solidFill>
                <a:schemeClr val="bg1"/>
              </a:solidFill>
              <a:latin typeface="Dekko" panose="020B0604020202020204" charset="0"/>
              <a:cs typeface="Dekko" panose="020B0604020202020204" charset="0"/>
            </a:endParaRPr>
          </a:p>
          <a:p>
            <a:pPr fontAlgn="base"/>
            <a:r>
              <a:rPr lang="en-GB" sz="2200" dirty="0">
                <a:solidFill>
                  <a:schemeClr val="bg1"/>
                </a:solidFill>
                <a:latin typeface="Dekko" panose="020B0604020202020204" charset="0"/>
                <a:cs typeface="Dekko" panose="020B0604020202020204" charset="0"/>
              </a:rPr>
              <a:t>Air Cabin Crew</a:t>
            </a:r>
          </a:p>
          <a:p>
            <a:pPr fontAlgn="base"/>
            <a:r>
              <a:rPr lang="en-GB" sz="2200" dirty="0">
                <a:solidFill>
                  <a:schemeClr val="bg1"/>
                </a:solidFill>
                <a:latin typeface="Dekko" panose="020B0604020202020204" charset="0"/>
                <a:cs typeface="Dekko" panose="020B0604020202020204" charset="0"/>
              </a:rPr>
              <a:t>Chef</a:t>
            </a:r>
          </a:p>
          <a:p>
            <a:pPr fontAlgn="base"/>
            <a:r>
              <a:rPr lang="en-GB" sz="2200" dirty="0">
                <a:solidFill>
                  <a:schemeClr val="bg1"/>
                </a:solidFill>
                <a:latin typeface="Dekko" panose="020B0604020202020204" charset="0"/>
                <a:cs typeface="Dekko" panose="020B0604020202020204" charset="0"/>
              </a:rPr>
              <a:t>Human Resources</a:t>
            </a:r>
          </a:p>
          <a:p>
            <a:pPr fontAlgn="base"/>
            <a:r>
              <a:rPr lang="en-GB" sz="2200" dirty="0">
                <a:solidFill>
                  <a:schemeClr val="bg1"/>
                </a:solidFill>
                <a:latin typeface="Dekko" panose="020B0604020202020204" charset="0"/>
                <a:cs typeface="Dekko" panose="020B0604020202020204" charset="0"/>
              </a:rPr>
              <a:t>Journalist</a:t>
            </a:r>
          </a:p>
          <a:p>
            <a:pPr fontAlgn="base"/>
            <a:r>
              <a:rPr lang="en-GB" sz="2200" dirty="0">
                <a:solidFill>
                  <a:schemeClr val="bg1"/>
                </a:solidFill>
                <a:latin typeface="Dekko" panose="020B0604020202020204" charset="0"/>
                <a:cs typeface="Dekko" panose="020B0604020202020204" charset="0"/>
              </a:rPr>
              <a:t>Law</a:t>
            </a:r>
          </a:p>
          <a:p>
            <a:pPr fontAlgn="base"/>
            <a:r>
              <a:rPr lang="en-GB" sz="2200" dirty="0">
                <a:solidFill>
                  <a:schemeClr val="bg1"/>
                </a:solidFill>
                <a:latin typeface="Dekko" panose="020B0604020202020204" charset="0"/>
                <a:cs typeface="Dekko" panose="020B0604020202020204" charset="0"/>
              </a:rPr>
              <a:t>Medicine (Dr, Nurse, Health Visitor, Physiotherapist, Carer </a:t>
            </a:r>
            <a:r>
              <a:rPr lang="en-GB" sz="2200" dirty="0" err="1">
                <a:solidFill>
                  <a:schemeClr val="bg1"/>
                </a:solidFill>
                <a:latin typeface="Dekko" panose="020B0604020202020204" charset="0"/>
                <a:cs typeface="Dekko" panose="020B0604020202020204" charset="0"/>
              </a:rPr>
              <a:t>etc</a:t>
            </a:r>
            <a:r>
              <a:rPr lang="en-GB" sz="2200" dirty="0">
                <a:solidFill>
                  <a:schemeClr val="bg1"/>
                </a:solidFill>
                <a:latin typeface="Dekko" panose="020B0604020202020204" charset="0"/>
                <a:cs typeface="Dekko" panose="020B0604020202020204" charset="0"/>
              </a:rPr>
              <a:t>)</a:t>
            </a:r>
          </a:p>
          <a:p>
            <a:pPr fontAlgn="base"/>
            <a:r>
              <a:rPr lang="en-GB" sz="2200" dirty="0">
                <a:solidFill>
                  <a:schemeClr val="bg1"/>
                </a:solidFill>
                <a:latin typeface="Dekko" panose="020B0604020202020204" charset="0"/>
                <a:cs typeface="Dekko" panose="020B0604020202020204" charset="0"/>
              </a:rPr>
              <a:t>Police</a:t>
            </a:r>
          </a:p>
          <a:p>
            <a:pPr fontAlgn="base"/>
            <a:r>
              <a:rPr lang="en-GB" sz="2200" dirty="0">
                <a:solidFill>
                  <a:schemeClr val="bg1"/>
                </a:solidFill>
                <a:latin typeface="Dekko" panose="020B0604020202020204" charset="0"/>
                <a:cs typeface="Dekko" panose="020B0604020202020204" charset="0"/>
              </a:rPr>
              <a:t>Social Worker</a:t>
            </a:r>
          </a:p>
          <a:p>
            <a:pPr fontAlgn="base"/>
            <a:r>
              <a:rPr lang="en-GB" sz="2200" dirty="0">
                <a:solidFill>
                  <a:schemeClr val="bg1"/>
                </a:solidFill>
                <a:latin typeface="Dekko" panose="020B0604020202020204" charset="0"/>
                <a:cs typeface="Dekko" panose="020B0604020202020204" charset="0"/>
              </a:rPr>
              <a:t>Teacher</a:t>
            </a:r>
          </a:p>
          <a:p>
            <a:pPr fontAlgn="base"/>
            <a:r>
              <a:rPr lang="en-GB" sz="2200" dirty="0">
                <a:solidFill>
                  <a:schemeClr val="bg1"/>
                </a:solidFill>
                <a:latin typeface="Dekko" panose="020B0604020202020204" charset="0"/>
                <a:cs typeface="Dekko" panose="020B0604020202020204" charset="0"/>
              </a:rPr>
              <a:t>Teaching Assistant</a:t>
            </a:r>
          </a:p>
          <a:p>
            <a:endParaRPr sz="2000" i="0" u="none" strike="noStrike" cap="none" dirty="0">
              <a:solidFill>
                <a:schemeClr val="bg1"/>
              </a:solidFill>
              <a:latin typeface="Architects Daughter"/>
              <a:ea typeface="Architects Daughter"/>
              <a:cs typeface="Architects Daughter"/>
              <a:sym typeface="Architects Daughter"/>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6"/>
          <p:cNvSpPr txBox="1"/>
          <p:nvPr/>
        </p:nvSpPr>
        <p:spPr>
          <a:xfrm>
            <a:off x="330341" y="953442"/>
            <a:ext cx="11433000" cy="5481600"/>
          </a:xfrm>
          <a:prstGeom prst="rect">
            <a:avLst/>
          </a:prstGeom>
          <a:noFill/>
          <a:ln>
            <a:noFill/>
          </a:ln>
        </p:spPr>
        <p:txBody>
          <a:bodyPr spcFirstLastPara="1" wrap="square" lIns="91425" tIns="45700" rIns="91425" bIns="45700" anchor="t" anchorCtr="0">
            <a:noAutofit/>
          </a:bodyPr>
          <a:lstStyle/>
          <a:p>
            <a:pPr marL="285750" marR="0" lvl="0" indent="-158750" algn="l" rtl="0">
              <a:lnSpc>
                <a:spcPct val="125000"/>
              </a:lnSpc>
              <a:spcBef>
                <a:spcPts val="0"/>
              </a:spcBef>
              <a:spcAft>
                <a:spcPts val="0"/>
              </a:spcAft>
              <a:buClr>
                <a:srgbClr val="01AFD1"/>
              </a:buClr>
              <a:buSzPts val="2000"/>
              <a:buFont typeface="Arial"/>
              <a:buNone/>
            </a:pPr>
            <a:endParaRPr sz="2000" i="0" u="none" strike="noStrike" cap="none" dirty="0">
              <a:solidFill>
                <a:srgbClr val="0C0C0C"/>
              </a:solidFill>
              <a:latin typeface="Architects Daughter"/>
              <a:ea typeface="Architects Daughter"/>
              <a:cs typeface="Architects Daughter"/>
              <a:sym typeface="Architects Daughter"/>
            </a:endParaRPr>
          </a:p>
        </p:txBody>
      </p:sp>
      <p:sp>
        <p:nvSpPr>
          <p:cNvPr id="209" name="Google Shape;209;p26"/>
          <p:cNvSpPr txBox="1"/>
          <p:nvPr/>
        </p:nvSpPr>
        <p:spPr>
          <a:xfrm>
            <a:off x="8279693" y="406551"/>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latin typeface="Dekko"/>
                <a:ea typeface="Dekko"/>
                <a:cs typeface="Dekko"/>
                <a:sym typeface="Dekko"/>
              </a:rPr>
              <a:t>Pupil views</a:t>
            </a:r>
            <a:endParaRPr sz="2400" dirty="0">
              <a:latin typeface="Dekko"/>
              <a:ea typeface="Dekko"/>
              <a:cs typeface="Dekko"/>
              <a:sym typeface="Dekko"/>
            </a:endParaRPr>
          </a:p>
        </p:txBody>
      </p:sp>
      <p:sp>
        <p:nvSpPr>
          <p:cNvPr id="4" name="Google Shape;203;p25"/>
          <p:cNvSpPr txBox="1"/>
          <p:nvPr/>
        </p:nvSpPr>
        <p:spPr>
          <a:xfrm>
            <a:off x="810706" y="1505207"/>
            <a:ext cx="4742479" cy="1679845"/>
          </a:xfrm>
          <a:prstGeom prst="rect">
            <a:avLst/>
          </a:prstGeom>
          <a:noFill/>
          <a:ln>
            <a:noFill/>
            <a:prstDash val="lgDash"/>
          </a:ln>
        </p:spPr>
        <p:txBody>
          <a:bodyPr spcFirstLastPara="1" wrap="square" lIns="91425" tIns="45700" rIns="91425" bIns="45700" anchor="t" anchorCtr="0">
            <a:noAutofit/>
          </a:bodyPr>
          <a:lstStyle/>
          <a:p>
            <a:pPr algn="ctr"/>
            <a:br>
              <a:rPr lang="en-GB" sz="2000" dirty="0"/>
            </a:br>
            <a:r>
              <a:rPr lang="en-GB" sz="2400" dirty="0">
                <a:solidFill>
                  <a:srgbClr val="002060"/>
                </a:solidFill>
                <a:latin typeface="Dekko" panose="020B0604020202020204" charset="0"/>
                <a:cs typeface="Dekko" panose="020B0604020202020204" charset="0"/>
              </a:rPr>
              <a:t>“Religious Studies gives you an understanding about other religions and about other people opinions”</a:t>
            </a:r>
            <a:endParaRPr sz="2400" i="0" u="none" strike="noStrike" cap="none" dirty="0">
              <a:solidFill>
                <a:srgbClr val="002060"/>
              </a:solidFill>
              <a:latin typeface="Dekko" panose="020B0604020202020204" charset="0"/>
              <a:ea typeface="Architects Daughter"/>
              <a:cs typeface="Dekko" panose="020B0604020202020204" charset="0"/>
              <a:sym typeface="Architects Daughter"/>
            </a:endParaRPr>
          </a:p>
        </p:txBody>
      </p:sp>
      <p:sp>
        <p:nvSpPr>
          <p:cNvPr id="5" name="Google Shape;203;p25"/>
          <p:cNvSpPr txBox="1"/>
          <p:nvPr/>
        </p:nvSpPr>
        <p:spPr>
          <a:xfrm>
            <a:off x="6187340" y="1628267"/>
            <a:ext cx="5557268" cy="1679845"/>
          </a:xfrm>
          <a:prstGeom prst="rect">
            <a:avLst/>
          </a:prstGeom>
          <a:noFill/>
          <a:ln>
            <a:noFill/>
            <a:prstDash val="lgDash"/>
          </a:ln>
        </p:spPr>
        <p:txBody>
          <a:bodyPr spcFirstLastPara="1" wrap="square" lIns="91425" tIns="45700" rIns="91425" bIns="45700" anchor="t" anchorCtr="0">
            <a:noAutofit/>
          </a:bodyPr>
          <a:lstStyle/>
          <a:p>
            <a:pPr algn="ctr"/>
            <a:r>
              <a:rPr lang="en-GB" sz="2400" dirty="0">
                <a:solidFill>
                  <a:schemeClr val="accent6">
                    <a:lumMod val="75000"/>
                  </a:schemeClr>
                </a:solidFill>
                <a:latin typeface="Dekko" panose="020B0604020202020204" charset="0"/>
                <a:cs typeface="Dekko" panose="020B0604020202020204" charset="0"/>
              </a:rPr>
              <a:t>“Religious Studies is brilliant at GCSE because you learn how to discuss and learn about other cultures. Manu universities and colleges look for this GCSE”</a:t>
            </a:r>
            <a:endParaRPr sz="2400" i="0" u="none" strike="noStrike" cap="none" dirty="0">
              <a:solidFill>
                <a:schemeClr val="accent6">
                  <a:lumMod val="75000"/>
                </a:schemeClr>
              </a:solidFill>
              <a:latin typeface="Dekko" panose="020B0604020202020204" charset="0"/>
              <a:ea typeface="Architects Daughter"/>
              <a:cs typeface="Dekko" panose="020B0604020202020204" charset="0"/>
              <a:sym typeface="Architects Daughter"/>
            </a:endParaRPr>
          </a:p>
        </p:txBody>
      </p:sp>
      <p:sp>
        <p:nvSpPr>
          <p:cNvPr id="6" name="Google Shape;203;p25"/>
          <p:cNvSpPr txBox="1"/>
          <p:nvPr/>
        </p:nvSpPr>
        <p:spPr>
          <a:xfrm>
            <a:off x="377950" y="3185052"/>
            <a:ext cx="5069121" cy="1679845"/>
          </a:xfrm>
          <a:prstGeom prst="rect">
            <a:avLst/>
          </a:prstGeom>
          <a:noFill/>
          <a:ln>
            <a:noFill/>
            <a:prstDash val="lgDash"/>
          </a:ln>
        </p:spPr>
        <p:txBody>
          <a:bodyPr spcFirstLastPara="1" wrap="square" lIns="91425" tIns="45700" rIns="91425" bIns="45700" anchor="t" anchorCtr="0">
            <a:noAutofit/>
          </a:bodyPr>
          <a:lstStyle/>
          <a:p>
            <a:pPr algn="ctr"/>
            <a:r>
              <a:rPr lang="en-GB" sz="2400" dirty="0">
                <a:solidFill>
                  <a:srgbClr val="008080"/>
                </a:solidFill>
                <a:latin typeface="Dekko" panose="020B0604020202020204" charset="0"/>
                <a:cs typeface="Dekko" panose="020B0604020202020204" charset="0"/>
              </a:rPr>
              <a:t>“Religious Studies gives you the opportunity to learn about different views in the world.  It allows you to express your opinion and develop your debating skills.  It is extremely interesting and gives you an open mind”</a:t>
            </a:r>
            <a:endParaRPr sz="2400" i="0" u="none" strike="noStrike" cap="none" dirty="0">
              <a:solidFill>
                <a:srgbClr val="008080"/>
              </a:solidFill>
              <a:latin typeface="Dekko" panose="020B0604020202020204" charset="0"/>
              <a:ea typeface="Architects Daughter"/>
              <a:cs typeface="Dekko" panose="020B0604020202020204" charset="0"/>
              <a:sym typeface="Architects Daughter"/>
            </a:endParaRPr>
          </a:p>
        </p:txBody>
      </p:sp>
      <p:sp>
        <p:nvSpPr>
          <p:cNvPr id="7" name="Google Shape;203;p25"/>
          <p:cNvSpPr txBox="1"/>
          <p:nvPr/>
        </p:nvSpPr>
        <p:spPr>
          <a:xfrm>
            <a:off x="6519703" y="3403211"/>
            <a:ext cx="4742479" cy="1679845"/>
          </a:xfrm>
          <a:prstGeom prst="rect">
            <a:avLst/>
          </a:prstGeom>
          <a:noFill/>
          <a:ln>
            <a:noFill/>
            <a:prstDash val="lgDash"/>
          </a:ln>
        </p:spPr>
        <p:txBody>
          <a:bodyPr spcFirstLastPara="1" wrap="square" lIns="91425" tIns="45700" rIns="91425" bIns="45700" anchor="t" anchorCtr="0">
            <a:noAutofit/>
          </a:bodyPr>
          <a:lstStyle/>
          <a:p>
            <a:pPr algn="ctr"/>
            <a:r>
              <a:rPr lang="en-GB" sz="2400" dirty="0">
                <a:solidFill>
                  <a:srgbClr val="002060"/>
                </a:solidFill>
                <a:latin typeface="Dekko" panose="020B0604020202020204" charset="0"/>
                <a:cs typeface="Dekko" panose="020B0604020202020204" charset="0"/>
              </a:rPr>
              <a:t>“Religious Studies helps you understand other people.  It is an important qualification to have to enable you to succeed in life”</a:t>
            </a:r>
            <a:endParaRPr sz="2400" i="0" u="none" strike="noStrike" cap="none" dirty="0">
              <a:solidFill>
                <a:srgbClr val="002060"/>
              </a:solidFill>
              <a:latin typeface="Dekko" panose="020B0604020202020204" charset="0"/>
              <a:ea typeface="Architects Daughter"/>
              <a:cs typeface="Dekko" panose="020B0604020202020204" charset="0"/>
              <a:sym typeface="Architects Daughter"/>
            </a:endParaRPr>
          </a:p>
        </p:txBody>
      </p:sp>
      <p:sp>
        <p:nvSpPr>
          <p:cNvPr id="8" name="Google Shape;203;p25"/>
          <p:cNvSpPr txBox="1"/>
          <p:nvPr/>
        </p:nvSpPr>
        <p:spPr>
          <a:xfrm>
            <a:off x="4552278" y="5178155"/>
            <a:ext cx="6076335" cy="1679845"/>
          </a:xfrm>
          <a:prstGeom prst="rect">
            <a:avLst/>
          </a:prstGeom>
          <a:noFill/>
          <a:ln>
            <a:noFill/>
            <a:prstDash val="lgDash"/>
          </a:ln>
        </p:spPr>
        <p:txBody>
          <a:bodyPr spcFirstLastPara="1" wrap="square" lIns="91425" tIns="45700" rIns="91425" bIns="45700" anchor="t" anchorCtr="0">
            <a:noAutofit/>
          </a:bodyPr>
          <a:lstStyle/>
          <a:p>
            <a:pPr algn="ctr"/>
            <a:br>
              <a:rPr lang="en-GB" sz="2000" dirty="0">
                <a:solidFill>
                  <a:srgbClr val="FFFF00"/>
                </a:solidFill>
              </a:rPr>
            </a:br>
            <a:r>
              <a:rPr lang="en-GB" sz="2400" dirty="0">
                <a:solidFill>
                  <a:schemeClr val="accent6">
                    <a:lumMod val="75000"/>
                  </a:schemeClr>
                </a:solidFill>
                <a:latin typeface="Dekko" panose="020B0604020202020204" charset="0"/>
                <a:cs typeface="Dekko" panose="020B0604020202020204" charset="0"/>
              </a:rPr>
              <a:t>“Religious Studies helps you understand what other people believe and how other people live”</a:t>
            </a:r>
            <a:endParaRPr sz="2400" i="0" u="none" strike="noStrike" cap="none" dirty="0">
              <a:solidFill>
                <a:schemeClr val="accent6">
                  <a:lumMod val="75000"/>
                </a:schemeClr>
              </a:solidFill>
              <a:latin typeface="Dekko" panose="020B0604020202020204" charset="0"/>
              <a:ea typeface="Architects Daughter"/>
              <a:cs typeface="Dekko" panose="020B0604020202020204" charset="0"/>
              <a:sym typeface="Architects Daughter"/>
            </a:endParaRPr>
          </a:p>
        </p:txBody>
      </p:sp>
      <p:sp>
        <p:nvSpPr>
          <p:cNvPr id="9" name="Google Shape;203;p25"/>
          <p:cNvSpPr txBox="1"/>
          <p:nvPr/>
        </p:nvSpPr>
        <p:spPr>
          <a:xfrm>
            <a:off x="1257394" y="691609"/>
            <a:ext cx="9822426" cy="1027400"/>
          </a:xfrm>
          <a:prstGeom prst="rect">
            <a:avLst/>
          </a:prstGeom>
          <a:noFill/>
          <a:ln>
            <a:noFill/>
            <a:prstDash val="lgDash"/>
          </a:ln>
        </p:spPr>
        <p:txBody>
          <a:bodyPr spcFirstLastPara="1" wrap="square" lIns="91425" tIns="45700" rIns="91425" bIns="45700" anchor="t" anchorCtr="0">
            <a:noAutofit/>
          </a:bodyPr>
          <a:lstStyle/>
          <a:p>
            <a:pPr algn="ctr"/>
            <a:br>
              <a:rPr lang="en-GB" sz="2000" dirty="0"/>
            </a:br>
            <a:r>
              <a:rPr lang="en-GB" sz="3200" u="sng" dirty="0">
                <a:solidFill>
                  <a:schemeClr val="tx1"/>
                </a:solidFill>
                <a:latin typeface="Dekko" panose="020B0604020202020204" charset="0"/>
                <a:cs typeface="Dekko" panose="020B0604020202020204" charset="0"/>
              </a:rPr>
              <a:t>“VIEWS OF CURRENT GCSE STUDENTS”</a:t>
            </a:r>
            <a:endParaRPr sz="2800" i="0" u="sng" strike="noStrike" cap="none" dirty="0">
              <a:solidFill>
                <a:schemeClr val="tx1"/>
              </a:solidFill>
              <a:latin typeface="Dekko" panose="020B0604020202020204" charset="0"/>
              <a:ea typeface="Architects Daughter"/>
              <a:cs typeface="Dekko" panose="020B0604020202020204" charset="0"/>
              <a:sym typeface="Architects Daughter"/>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7"/>
          <p:cNvSpPr txBox="1"/>
          <p:nvPr/>
        </p:nvSpPr>
        <p:spPr>
          <a:xfrm>
            <a:off x="10161200" y="268900"/>
            <a:ext cx="1222500" cy="458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700" dirty="0">
                <a:latin typeface="Dekko"/>
                <a:ea typeface="Dekko"/>
                <a:cs typeface="Dekko"/>
                <a:sym typeface="Dekko"/>
              </a:rPr>
              <a:t>Video</a:t>
            </a:r>
            <a:endParaRPr sz="2700" dirty="0">
              <a:latin typeface="Dekko"/>
              <a:ea typeface="Dekko"/>
              <a:cs typeface="Dekko"/>
              <a:sym typeface="Dekko"/>
            </a:endParaRPr>
          </a:p>
        </p:txBody>
      </p:sp>
      <p:sp>
        <p:nvSpPr>
          <p:cNvPr id="215" name="Google Shape;215;p27"/>
          <p:cNvSpPr txBox="1"/>
          <p:nvPr/>
        </p:nvSpPr>
        <p:spPr>
          <a:xfrm>
            <a:off x="478451" y="885825"/>
            <a:ext cx="11433000" cy="5481600"/>
          </a:xfrm>
          <a:prstGeom prst="rect">
            <a:avLst/>
          </a:prstGeom>
          <a:noFill/>
          <a:ln>
            <a:noFill/>
          </a:ln>
        </p:spPr>
        <p:txBody>
          <a:bodyPr spcFirstLastPara="1" wrap="square" lIns="91425" tIns="45700" rIns="91425" bIns="45700" anchor="t" anchorCtr="0">
            <a:noAutofit/>
          </a:bodyPr>
          <a:lstStyle/>
          <a:p>
            <a:pPr marL="285750" lvl="0" indent="-158750">
              <a:lnSpc>
                <a:spcPct val="125000"/>
              </a:lnSpc>
              <a:buClr>
                <a:srgbClr val="01AFD1"/>
              </a:buClr>
              <a:buSzPts val="2000"/>
            </a:pPr>
            <a:r>
              <a:rPr lang="en-GB" sz="2000" dirty="0">
                <a:solidFill>
                  <a:srgbClr val="0C0C0C"/>
                </a:solidFill>
                <a:latin typeface="Architects Daughter"/>
                <a:ea typeface="Architects Daughter"/>
                <a:cs typeface="Architects Daughter"/>
                <a:sym typeface="Architects Daughter"/>
                <a:hlinkClick r:id="rId3"/>
              </a:rPr>
              <a:t>https://youtu.be/3p5psxKn1CY</a:t>
            </a:r>
            <a:endParaRPr sz="2000" i="0" u="none" strike="noStrike" cap="none" dirty="0">
              <a:solidFill>
                <a:srgbClr val="0C0C0C"/>
              </a:solidFill>
              <a:latin typeface="Architects Daughter"/>
              <a:ea typeface="Architects Daughter"/>
              <a:cs typeface="Architects Daughter"/>
              <a:sym typeface="Architects Daughter"/>
            </a:endParaRPr>
          </a:p>
        </p:txBody>
      </p:sp>
      <p:pic>
        <p:nvPicPr>
          <p:cNvPr id="2" name="Picture 1">
            <a:hlinkClick r:id="rId3"/>
          </p:cNvPr>
          <p:cNvPicPr>
            <a:picLocks noChangeAspect="1"/>
          </p:cNvPicPr>
          <p:nvPr/>
        </p:nvPicPr>
        <p:blipFill>
          <a:blip r:embed="rId4"/>
          <a:stretch>
            <a:fillRect/>
          </a:stretch>
        </p:blipFill>
        <p:spPr>
          <a:xfrm>
            <a:off x="1318905" y="1281075"/>
            <a:ext cx="9534525" cy="50863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SlidesMania">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342</Words>
  <Application>Microsoft Office PowerPoint</Application>
  <PresentationFormat>Widescreen</PresentationFormat>
  <Paragraphs>52</Paragraphs>
  <Slides>8</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Short Stack</vt:lpstr>
      <vt:lpstr>Arial</vt:lpstr>
      <vt:lpstr>Dekko</vt:lpstr>
      <vt:lpstr>Roboto Slab</vt:lpstr>
      <vt:lpstr>Architects Daughter</vt:lpstr>
      <vt:lpstr>Roboto</vt:lpstr>
      <vt:lpstr>Boogaloo</vt:lpstr>
      <vt:lpstr>Calibri</vt:lpstr>
      <vt:lpstr>Barriecito</vt:lpstr>
      <vt:lpstr>SlidesMania</vt:lpstr>
      <vt:lpstr>Marina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Lynsey Morris</dc:creator>
  <cp:lastModifiedBy>M Lowe (Cefn Saeson Comprehensive School)</cp:lastModifiedBy>
  <cp:revision>165</cp:revision>
  <dcterms:modified xsi:type="dcterms:W3CDTF">2024-02-05T10:46:45Z</dcterms:modified>
</cp:coreProperties>
</file>