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6" r:id="rId1"/>
    <p:sldMasterId id="2147483667" r:id="rId2"/>
  </p:sldMasterIdLst>
  <p:notesMasterIdLst>
    <p:notesMasterId r:id="rId14"/>
  </p:notesMasterIdLst>
  <p:sldIdLst>
    <p:sldId id="263" r:id="rId3"/>
    <p:sldId id="264" r:id="rId4"/>
    <p:sldId id="268" r:id="rId5"/>
    <p:sldId id="269" r:id="rId6"/>
    <p:sldId id="258" r:id="rId7"/>
    <p:sldId id="266" r:id="rId8"/>
    <p:sldId id="267" r:id="rId9"/>
    <p:sldId id="259" r:id="rId10"/>
    <p:sldId id="260" r:id="rId11"/>
    <p:sldId id="261" r:id="rId12"/>
    <p:sldId id="262" r:id="rId13"/>
  </p:sldIdLst>
  <p:sldSz cx="12192000" cy="6858000"/>
  <p:notesSz cx="6858000" cy="9144000"/>
  <p:embeddedFontLst>
    <p:embeddedFont>
      <p:font typeface="Architects Daughter" pitchFamily="2" charset="0"/>
      <p:regular r:id="rId15"/>
    </p:embeddedFont>
    <p:embeddedFont>
      <p:font typeface="Barriecito" panose="020B0604020202020204" charset="0"/>
      <p:regular r:id="rId16"/>
    </p:embeddedFont>
    <p:embeddedFont>
      <p:font typeface="Boogaloo" panose="020B0604020202020204" charset="0"/>
      <p:regular r:id="rId17"/>
    </p:embeddedFont>
    <p:embeddedFont>
      <p:font typeface="Dekko" panose="020B0604020202020204" charset="0"/>
      <p:regular r:id="rId18"/>
    </p:embeddedFont>
    <p:embeddedFont>
      <p:font typeface="Roboto" panose="02000000000000000000" pitchFamily="2" charset="0"/>
      <p:regular r:id="rId19"/>
      <p:bold r:id="rId20"/>
      <p:italic r:id="rId21"/>
      <p:boldItalic r:id="rId22"/>
    </p:embeddedFont>
    <p:embeddedFont>
      <p:font typeface="Roboto Slab" pitchFamily="2" charset="0"/>
      <p:regular r:id="rId23"/>
      <p:bold r:id="rId24"/>
    </p:embeddedFont>
    <p:embeddedFont>
      <p:font typeface="Short Stack" panose="020B0604020202020204" charset="0"/>
      <p:regular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raham Slarke" initials="GS" lastIdx="2" clrIdx="0">
    <p:extLst>
      <p:ext uri="{19B8F6BF-5375-455C-9EA6-DF929625EA0E}">
        <p15:presenceInfo xmlns:p15="http://schemas.microsoft.com/office/powerpoint/2012/main" userId="Graham Slark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5C236E5-6D99-406A-87CF-33D590E5E411}" v="28" dt="2024-02-05T18:47:20.89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4" d="100"/>
          <a:sy n="104" d="100"/>
        </p:scale>
        <p:origin x="114" y="13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font" Target="fonts/font4.fntdata"/><Relationship Id="rId26" Type="http://schemas.openxmlformats.org/officeDocument/2006/relationships/commentAuthors" Target="commentAuthors.xml"/><Relationship Id="rId3" Type="http://schemas.openxmlformats.org/officeDocument/2006/relationships/slide" Target="slides/slide1.xml"/><Relationship Id="rId21" Type="http://schemas.openxmlformats.org/officeDocument/2006/relationships/font" Target="fonts/font7.fntdata"/><Relationship Id="rId34" Type="http://schemas.openxmlformats.org/officeDocument/2006/relationships/customXml" Target="../customXml/item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3.fntdata"/><Relationship Id="rId25" Type="http://schemas.openxmlformats.org/officeDocument/2006/relationships/font" Target="fonts/font11.fntdata"/><Relationship Id="rId33" Type="http://schemas.openxmlformats.org/officeDocument/2006/relationships/customXml" Target="../customXml/item1.xml"/><Relationship Id="rId2" Type="http://schemas.openxmlformats.org/officeDocument/2006/relationships/slideMaster" Target="slideMasters/slideMaster2.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10.fntdata"/><Relationship Id="rId32"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font" Target="fonts/font5.fntdata"/><Relationship Id="rId31" Type="http://schemas.microsoft.com/office/2016/11/relationships/changesInfo" Target="changesInfos/changesInfo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presProps" Target="presProps.xml"/><Relationship Id="rId30" Type="http://schemas.openxmlformats.org/officeDocument/2006/relationships/tableStyles" Target="tableStyles.xml"/><Relationship Id="rId35" Type="http://schemas.openxmlformats.org/officeDocument/2006/relationships/customXml" Target="../customXml/item3.xml"/><Relationship Id="rId8" Type="http://schemas.openxmlformats.org/officeDocument/2006/relationships/slide" Target="slides/slide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 Pritlove (Cefn Saeson Comprehensive School)" userId="529b711a-51c8-4846-914e-fd9651833caa" providerId="ADAL" clId="{E5C236E5-6D99-406A-87CF-33D590E5E411}"/>
    <pc:docChg chg="undo custSel addSld delSld modSld">
      <pc:chgData name="G Pritlove (Cefn Saeson Comprehensive School)" userId="529b711a-51c8-4846-914e-fd9651833caa" providerId="ADAL" clId="{E5C236E5-6D99-406A-87CF-33D590E5E411}" dt="2024-02-05T18:47:41.111" v="563" actId="20577"/>
      <pc:docMkLst>
        <pc:docMk/>
      </pc:docMkLst>
      <pc:sldChg chg="del">
        <pc:chgData name="G Pritlove (Cefn Saeson Comprehensive School)" userId="529b711a-51c8-4846-914e-fd9651833caa" providerId="ADAL" clId="{E5C236E5-6D99-406A-87CF-33D590E5E411}" dt="2024-02-05T18:47:31.052" v="562" actId="2696"/>
        <pc:sldMkLst>
          <pc:docMk/>
          <pc:sldMk cId="0" sldId="257"/>
        </pc:sldMkLst>
      </pc:sldChg>
      <pc:sldChg chg="modSp mod">
        <pc:chgData name="G Pritlove (Cefn Saeson Comprehensive School)" userId="529b711a-51c8-4846-914e-fd9651833caa" providerId="ADAL" clId="{E5C236E5-6D99-406A-87CF-33D590E5E411}" dt="2024-02-05T18:31:46.155" v="395" actId="115"/>
        <pc:sldMkLst>
          <pc:docMk/>
          <pc:sldMk cId="0" sldId="258"/>
        </pc:sldMkLst>
        <pc:spChg chg="mod">
          <ac:chgData name="G Pritlove (Cefn Saeson Comprehensive School)" userId="529b711a-51c8-4846-914e-fd9651833caa" providerId="ADAL" clId="{E5C236E5-6D99-406A-87CF-33D590E5E411}" dt="2024-02-05T18:31:46.155" v="395" actId="115"/>
          <ac:spMkLst>
            <pc:docMk/>
            <pc:sldMk cId="0" sldId="258"/>
            <ac:spMk id="191" creationId="{00000000-0000-0000-0000-000000000000}"/>
          </ac:spMkLst>
        </pc:spChg>
      </pc:sldChg>
      <pc:sldChg chg="addSp delSp modSp mod">
        <pc:chgData name="G Pritlove (Cefn Saeson Comprehensive School)" userId="529b711a-51c8-4846-914e-fd9651833caa" providerId="ADAL" clId="{E5C236E5-6D99-406A-87CF-33D590E5E411}" dt="2024-02-05T18:15:28.324" v="171" actId="20577"/>
        <pc:sldMkLst>
          <pc:docMk/>
          <pc:sldMk cId="0" sldId="259"/>
        </pc:sldMkLst>
        <pc:spChg chg="del">
          <ac:chgData name="G Pritlove (Cefn Saeson Comprehensive School)" userId="529b711a-51c8-4846-914e-fd9651833caa" providerId="ADAL" clId="{E5C236E5-6D99-406A-87CF-33D590E5E411}" dt="2024-02-05T18:09:33.950" v="0" actId="478"/>
          <ac:spMkLst>
            <pc:docMk/>
            <pc:sldMk cId="0" sldId="259"/>
            <ac:spMk id="3" creationId="{00000000-0000-0000-0000-000000000000}"/>
          </ac:spMkLst>
        </pc:spChg>
        <pc:spChg chg="add mod">
          <ac:chgData name="G Pritlove (Cefn Saeson Comprehensive School)" userId="529b711a-51c8-4846-914e-fd9651833caa" providerId="ADAL" clId="{E5C236E5-6D99-406A-87CF-33D590E5E411}" dt="2024-02-05T18:15:28.324" v="171" actId="20577"/>
          <ac:spMkLst>
            <pc:docMk/>
            <pc:sldMk cId="0" sldId="259"/>
            <ac:spMk id="4" creationId="{FB895EB6-CD0E-1ABC-760A-1AA1C1C59402}"/>
          </ac:spMkLst>
        </pc:spChg>
        <pc:spChg chg="mod">
          <ac:chgData name="G Pritlove (Cefn Saeson Comprehensive School)" userId="529b711a-51c8-4846-914e-fd9651833caa" providerId="ADAL" clId="{E5C236E5-6D99-406A-87CF-33D590E5E411}" dt="2024-02-05T18:14:29.152" v="132" actId="1076"/>
          <ac:spMkLst>
            <pc:docMk/>
            <pc:sldMk cId="0" sldId="259"/>
            <ac:spMk id="197" creationId="{00000000-0000-0000-0000-000000000000}"/>
          </ac:spMkLst>
        </pc:spChg>
        <pc:picChg chg="del">
          <ac:chgData name="G Pritlove (Cefn Saeson Comprehensive School)" userId="529b711a-51c8-4846-914e-fd9651833caa" providerId="ADAL" clId="{E5C236E5-6D99-406A-87CF-33D590E5E411}" dt="2024-02-05T18:09:34.987" v="1" actId="478"/>
          <ac:picMkLst>
            <pc:docMk/>
            <pc:sldMk cId="0" sldId="259"/>
            <ac:picMk id="7" creationId="{00000000-0000-0000-0000-000000000000}"/>
          </ac:picMkLst>
        </pc:picChg>
        <pc:picChg chg="mod">
          <ac:chgData name="G Pritlove (Cefn Saeson Comprehensive School)" userId="529b711a-51c8-4846-914e-fd9651833caa" providerId="ADAL" clId="{E5C236E5-6D99-406A-87CF-33D590E5E411}" dt="2024-02-05T18:12:57.657" v="56" actId="1076"/>
          <ac:picMkLst>
            <pc:docMk/>
            <pc:sldMk cId="0" sldId="259"/>
            <ac:picMk id="8" creationId="{00000000-0000-0000-0000-000000000000}"/>
          </ac:picMkLst>
        </pc:picChg>
        <pc:picChg chg="mod">
          <ac:chgData name="G Pritlove (Cefn Saeson Comprehensive School)" userId="529b711a-51c8-4846-914e-fd9651833caa" providerId="ADAL" clId="{E5C236E5-6D99-406A-87CF-33D590E5E411}" dt="2024-02-05T18:12:57.657" v="56" actId="1076"/>
          <ac:picMkLst>
            <pc:docMk/>
            <pc:sldMk cId="0" sldId="259"/>
            <ac:picMk id="9" creationId="{00000000-0000-0000-0000-000000000000}"/>
          </ac:picMkLst>
        </pc:picChg>
        <pc:picChg chg="mod">
          <ac:chgData name="G Pritlove (Cefn Saeson Comprehensive School)" userId="529b711a-51c8-4846-914e-fd9651833caa" providerId="ADAL" clId="{E5C236E5-6D99-406A-87CF-33D590E5E411}" dt="2024-02-05T18:12:57.657" v="56" actId="1076"/>
          <ac:picMkLst>
            <pc:docMk/>
            <pc:sldMk cId="0" sldId="259"/>
            <ac:picMk id="10" creationId="{00000000-0000-0000-0000-000000000000}"/>
          </ac:picMkLst>
        </pc:picChg>
        <pc:picChg chg="mod">
          <ac:chgData name="G Pritlove (Cefn Saeson Comprehensive School)" userId="529b711a-51c8-4846-914e-fd9651833caa" providerId="ADAL" clId="{E5C236E5-6D99-406A-87CF-33D590E5E411}" dt="2024-02-05T18:12:57.657" v="56" actId="1076"/>
          <ac:picMkLst>
            <pc:docMk/>
            <pc:sldMk cId="0" sldId="259"/>
            <ac:picMk id="11" creationId="{00000000-0000-0000-0000-000000000000}"/>
          </ac:picMkLst>
        </pc:picChg>
        <pc:picChg chg="mod">
          <ac:chgData name="G Pritlove (Cefn Saeson Comprehensive School)" userId="529b711a-51c8-4846-914e-fd9651833caa" providerId="ADAL" clId="{E5C236E5-6D99-406A-87CF-33D590E5E411}" dt="2024-02-05T18:12:57.657" v="56" actId="1076"/>
          <ac:picMkLst>
            <pc:docMk/>
            <pc:sldMk cId="0" sldId="259"/>
            <ac:picMk id="12" creationId="{00000000-0000-0000-0000-000000000000}"/>
          </ac:picMkLst>
        </pc:picChg>
        <pc:picChg chg="del">
          <ac:chgData name="G Pritlove (Cefn Saeson Comprehensive School)" userId="529b711a-51c8-4846-914e-fd9651833caa" providerId="ADAL" clId="{E5C236E5-6D99-406A-87CF-33D590E5E411}" dt="2024-02-05T18:09:41.555" v="3" actId="478"/>
          <ac:picMkLst>
            <pc:docMk/>
            <pc:sldMk cId="0" sldId="259"/>
            <ac:picMk id="13" creationId="{00000000-0000-0000-0000-000000000000}"/>
          </ac:picMkLst>
        </pc:picChg>
        <pc:picChg chg="mod">
          <ac:chgData name="G Pritlove (Cefn Saeson Comprehensive School)" userId="529b711a-51c8-4846-914e-fd9651833caa" providerId="ADAL" clId="{E5C236E5-6D99-406A-87CF-33D590E5E411}" dt="2024-02-05T18:12:57.657" v="56" actId="1076"/>
          <ac:picMkLst>
            <pc:docMk/>
            <pc:sldMk cId="0" sldId="259"/>
            <ac:picMk id="14" creationId="{00000000-0000-0000-0000-000000000000}"/>
          </ac:picMkLst>
        </pc:picChg>
      </pc:sldChg>
      <pc:sldChg chg="modSp mod">
        <pc:chgData name="G Pritlove (Cefn Saeson Comprehensive School)" userId="529b711a-51c8-4846-914e-fd9651833caa" providerId="ADAL" clId="{E5C236E5-6D99-406A-87CF-33D590E5E411}" dt="2024-02-05T18:16:02.251" v="176" actId="6549"/>
        <pc:sldMkLst>
          <pc:docMk/>
          <pc:sldMk cId="0" sldId="260"/>
        </pc:sldMkLst>
        <pc:spChg chg="mod">
          <ac:chgData name="G Pritlove (Cefn Saeson Comprehensive School)" userId="529b711a-51c8-4846-914e-fd9651833caa" providerId="ADAL" clId="{E5C236E5-6D99-406A-87CF-33D590E5E411}" dt="2024-02-05T18:16:02.251" v="176" actId="6549"/>
          <ac:spMkLst>
            <pc:docMk/>
            <pc:sldMk cId="0" sldId="260"/>
            <ac:spMk id="4" creationId="{00000000-0000-0000-0000-000000000000}"/>
          </ac:spMkLst>
        </pc:spChg>
        <pc:spChg chg="mod">
          <ac:chgData name="G Pritlove (Cefn Saeson Comprehensive School)" userId="529b711a-51c8-4846-914e-fd9651833caa" providerId="ADAL" clId="{E5C236E5-6D99-406A-87CF-33D590E5E411}" dt="2024-02-05T18:15:50.335" v="173" actId="14100"/>
          <ac:spMkLst>
            <pc:docMk/>
            <pc:sldMk cId="0" sldId="260"/>
            <ac:spMk id="203" creationId="{00000000-0000-0000-0000-000000000000}"/>
          </ac:spMkLst>
        </pc:spChg>
      </pc:sldChg>
      <pc:sldChg chg="modSp mod">
        <pc:chgData name="G Pritlove (Cefn Saeson Comprehensive School)" userId="529b711a-51c8-4846-914e-fd9651833caa" providerId="ADAL" clId="{E5C236E5-6D99-406A-87CF-33D590E5E411}" dt="2024-02-05T18:22:21.775" v="261" actId="6549"/>
        <pc:sldMkLst>
          <pc:docMk/>
          <pc:sldMk cId="0" sldId="261"/>
        </pc:sldMkLst>
        <pc:spChg chg="mod">
          <ac:chgData name="G Pritlove (Cefn Saeson Comprehensive School)" userId="529b711a-51c8-4846-914e-fd9651833caa" providerId="ADAL" clId="{E5C236E5-6D99-406A-87CF-33D590E5E411}" dt="2024-02-05T18:21:29.013" v="224" actId="14100"/>
          <ac:spMkLst>
            <pc:docMk/>
            <pc:sldMk cId="0" sldId="261"/>
            <ac:spMk id="4" creationId="{00000000-0000-0000-0000-000000000000}"/>
          </ac:spMkLst>
        </pc:spChg>
        <pc:spChg chg="mod">
          <ac:chgData name="G Pritlove (Cefn Saeson Comprehensive School)" userId="529b711a-51c8-4846-914e-fd9651833caa" providerId="ADAL" clId="{E5C236E5-6D99-406A-87CF-33D590E5E411}" dt="2024-02-05T18:21:46.980" v="230" actId="1076"/>
          <ac:spMkLst>
            <pc:docMk/>
            <pc:sldMk cId="0" sldId="261"/>
            <ac:spMk id="5" creationId="{00000000-0000-0000-0000-000000000000}"/>
          </ac:spMkLst>
        </pc:spChg>
        <pc:spChg chg="mod">
          <ac:chgData name="G Pritlove (Cefn Saeson Comprehensive School)" userId="529b711a-51c8-4846-914e-fd9651833caa" providerId="ADAL" clId="{E5C236E5-6D99-406A-87CF-33D590E5E411}" dt="2024-02-05T18:21:34.476" v="226" actId="1076"/>
          <ac:spMkLst>
            <pc:docMk/>
            <pc:sldMk cId="0" sldId="261"/>
            <ac:spMk id="6" creationId="{00000000-0000-0000-0000-000000000000}"/>
          </ac:spMkLst>
        </pc:spChg>
        <pc:spChg chg="mod">
          <ac:chgData name="G Pritlove (Cefn Saeson Comprehensive School)" userId="529b711a-51c8-4846-914e-fd9651833caa" providerId="ADAL" clId="{E5C236E5-6D99-406A-87CF-33D590E5E411}" dt="2024-02-05T18:21:53.172" v="232" actId="1076"/>
          <ac:spMkLst>
            <pc:docMk/>
            <pc:sldMk cId="0" sldId="261"/>
            <ac:spMk id="7" creationId="{00000000-0000-0000-0000-000000000000}"/>
          </ac:spMkLst>
        </pc:spChg>
        <pc:spChg chg="mod">
          <ac:chgData name="G Pritlove (Cefn Saeson Comprehensive School)" userId="529b711a-51c8-4846-914e-fd9651833caa" providerId="ADAL" clId="{E5C236E5-6D99-406A-87CF-33D590E5E411}" dt="2024-02-05T18:21:39.468" v="228" actId="1076"/>
          <ac:spMkLst>
            <pc:docMk/>
            <pc:sldMk cId="0" sldId="261"/>
            <ac:spMk id="8" creationId="{00000000-0000-0000-0000-000000000000}"/>
          </ac:spMkLst>
        </pc:spChg>
        <pc:spChg chg="mod">
          <ac:chgData name="G Pritlove (Cefn Saeson Comprehensive School)" userId="529b711a-51c8-4846-914e-fd9651833caa" providerId="ADAL" clId="{E5C236E5-6D99-406A-87CF-33D590E5E411}" dt="2024-02-05T18:22:21.775" v="261" actId="6549"/>
          <ac:spMkLst>
            <pc:docMk/>
            <pc:sldMk cId="0" sldId="261"/>
            <ac:spMk id="9" creationId="{00000000-0000-0000-0000-000000000000}"/>
          </ac:spMkLst>
        </pc:spChg>
        <pc:spChg chg="mod">
          <ac:chgData name="G Pritlove (Cefn Saeson Comprehensive School)" userId="529b711a-51c8-4846-914e-fd9651833caa" providerId="ADAL" clId="{E5C236E5-6D99-406A-87CF-33D590E5E411}" dt="2024-02-05T18:21:49.788" v="231" actId="1076"/>
          <ac:spMkLst>
            <pc:docMk/>
            <pc:sldMk cId="0" sldId="261"/>
            <ac:spMk id="208" creationId="{00000000-0000-0000-0000-000000000000}"/>
          </ac:spMkLst>
        </pc:spChg>
      </pc:sldChg>
      <pc:sldChg chg="delSp modSp mod">
        <pc:chgData name="G Pritlove (Cefn Saeson Comprehensive School)" userId="529b711a-51c8-4846-914e-fd9651833caa" providerId="ADAL" clId="{E5C236E5-6D99-406A-87CF-33D590E5E411}" dt="2024-02-05T18:16:46.352" v="180" actId="6549"/>
        <pc:sldMkLst>
          <pc:docMk/>
          <pc:sldMk cId="0" sldId="262"/>
        </pc:sldMkLst>
        <pc:spChg chg="mod">
          <ac:chgData name="G Pritlove (Cefn Saeson Comprehensive School)" userId="529b711a-51c8-4846-914e-fd9651833caa" providerId="ADAL" clId="{E5C236E5-6D99-406A-87CF-33D590E5E411}" dt="2024-02-05T18:16:46.352" v="180" actId="6549"/>
          <ac:spMkLst>
            <pc:docMk/>
            <pc:sldMk cId="0" sldId="262"/>
            <ac:spMk id="214" creationId="{00000000-0000-0000-0000-000000000000}"/>
          </ac:spMkLst>
        </pc:spChg>
        <pc:spChg chg="del">
          <ac:chgData name="G Pritlove (Cefn Saeson Comprehensive School)" userId="529b711a-51c8-4846-914e-fd9651833caa" providerId="ADAL" clId="{E5C236E5-6D99-406A-87CF-33D590E5E411}" dt="2024-02-05T18:16:36.840" v="178" actId="478"/>
          <ac:spMkLst>
            <pc:docMk/>
            <pc:sldMk cId="0" sldId="262"/>
            <ac:spMk id="215" creationId="{00000000-0000-0000-0000-000000000000}"/>
          </ac:spMkLst>
        </pc:spChg>
        <pc:picChg chg="del">
          <ac:chgData name="G Pritlove (Cefn Saeson Comprehensive School)" userId="529b711a-51c8-4846-914e-fd9651833caa" providerId="ADAL" clId="{E5C236E5-6D99-406A-87CF-33D590E5E411}" dt="2024-02-05T18:16:33.825" v="177" actId="478"/>
          <ac:picMkLst>
            <pc:docMk/>
            <pc:sldMk cId="0" sldId="262"/>
            <ac:picMk id="5" creationId="{00000000-0000-0000-0000-000000000000}"/>
          </ac:picMkLst>
        </pc:picChg>
      </pc:sldChg>
      <pc:sldChg chg="addSp delSp modSp mod">
        <pc:chgData name="G Pritlove (Cefn Saeson Comprehensive School)" userId="529b711a-51c8-4846-914e-fd9651833caa" providerId="ADAL" clId="{E5C236E5-6D99-406A-87CF-33D590E5E411}" dt="2024-02-05T18:19:24.133" v="207" actId="1076"/>
        <pc:sldMkLst>
          <pc:docMk/>
          <pc:sldMk cId="0" sldId="263"/>
        </pc:sldMkLst>
        <pc:spChg chg="mod">
          <ac:chgData name="G Pritlove (Cefn Saeson Comprehensive School)" userId="529b711a-51c8-4846-914e-fd9651833caa" providerId="ADAL" clId="{E5C236E5-6D99-406A-87CF-33D590E5E411}" dt="2024-02-05T18:19:19.110" v="206" actId="1076"/>
          <ac:spMkLst>
            <pc:docMk/>
            <pc:sldMk cId="0" sldId="263"/>
            <ac:spMk id="3" creationId="{00000000-0000-0000-0000-000000000000}"/>
          </ac:spMkLst>
        </pc:spChg>
        <pc:picChg chg="add mod">
          <ac:chgData name="G Pritlove (Cefn Saeson Comprehensive School)" userId="529b711a-51c8-4846-914e-fd9651833caa" providerId="ADAL" clId="{E5C236E5-6D99-406A-87CF-33D590E5E411}" dt="2024-02-05T18:19:24.133" v="207" actId="1076"/>
          <ac:picMkLst>
            <pc:docMk/>
            <pc:sldMk cId="0" sldId="263"/>
            <ac:picMk id="4" creationId="{2188D161-0DC7-10D3-2AD7-F0386F279103}"/>
          </ac:picMkLst>
        </pc:picChg>
        <pc:picChg chg="del mod">
          <ac:chgData name="G Pritlove (Cefn Saeson Comprehensive School)" userId="529b711a-51c8-4846-914e-fd9651833caa" providerId="ADAL" clId="{E5C236E5-6D99-406A-87CF-33D590E5E411}" dt="2024-02-05T18:19:06.831" v="200" actId="478"/>
          <ac:picMkLst>
            <pc:docMk/>
            <pc:sldMk cId="0" sldId="263"/>
            <ac:picMk id="1026" creationId="{00000000-0000-0000-0000-000000000000}"/>
          </ac:picMkLst>
        </pc:picChg>
      </pc:sldChg>
      <pc:sldChg chg="modSp mod">
        <pc:chgData name="G Pritlove (Cefn Saeson Comprehensive School)" userId="529b711a-51c8-4846-914e-fd9651833caa" providerId="ADAL" clId="{E5C236E5-6D99-406A-87CF-33D590E5E411}" dt="2024-02-05T18:45:49.130" v="561" actId="20577"/>
        <pc:sldMkLst>
          <pc:docMk/>
          <pc:sldMk cId="2903549416" sldId="264"/>
        </pc:sldMkLst>
        <pc:spChg chg="mod">
          <ac:chgData name="G Pritlove (Cefn Saeson Comprehensive School)" userId="529b711a-51c8-4846-914e-fd9651833caa" providerId="ADAL" clId="{E5C236E5-6D99-406A-87CF-33D590E5E411}" dt="2024-02-05T18:45:49.130" v="561" actId="20577"/>
          <ac:spMkLst>
            <pc:docMk/>
            <pc:sldMk cId="2903549416" sldId="264"/>
            <ac:spMk id="185" creationId="{00000000-0000-0000-0000-000000000000}"/>
          </ac:spMkLst>
        </pc:spChg>
      </pc:sldChg>
      <pc:sldChg chg="del">
        <pc:chgData name="G Pritlove (Cefn Saeson Comprehensive School)" userId="529b711a-51c8-4846-914e-fd9651833caa" providerId="ADAL" clId="{E5C236E5-6D99-406A-87CF-33D590E5E411}" dt="2024-02-05T18:25:20.991" v="283" actId="47"/>
        <pc:sldMkLst>
          <pc:docMk/>
          <pc:sldMk cId="1342125313" sldId="265"/>
        </pc:sldMkLst>
      </pc:sldChg>
      <pc:sldChg chg="modSp add mod">
        <pc:chgData name="G Pritlove (Cefn Saeson Comprehensive School)" userId="529b711a-51c8-4846-914e-fd9651833caa" providerId="ADAL" clId="{E5C236E5-6D99-406A-87CF-33D590E5E411}" dt="2024-02-05T18:31:52.427" v="396" actId="115"/>
        <pc:sldMkLst>
          <pc:docMk/>
          <pc:sldMk cId="3022675888" sldId="266"/>
        </pc:sldMkLst>
        <pc:spChg chg="mod">
          <ac:chgData name="G Pritlove (Cefn Saeson Comprehensive School)" userId="529b711a-51c8-4846-914e-fd9651833caa" providerId="ADAL" clId="{E5C236E5-6D99-406A-87CF-33D590E5E411}" dt="2024-02-05T18:31:52.427" v="396" actId="115"/>
          <ac:spMkLst>
            <pc:docMk/>
            <pc:sldMk cId="3022675888" sldId="266"/>
            <ac:spMk id="191" creationId="{00000000-0000-0000-0000-000000000000}"/>
          </ac:spMkLst>
        </pc:spChg>
      </pc:sldChg>
      <pc:sldChg chg="modSp add mod">
        <pc:chgData name="G Pritlove (Cefn Saeson Comprehensive School)" userId="529b711a-51c8-4846-914e-fd9651833caa" providerId="ADAL" clId="{E5C236E5-6D99-406A-87CF-33D590E5E411}" dt="2024-02-05T18:31:56.370" v="397" actId="115"/>
        <pc:sldMkLst>
          <pc:docMk/>
          <pc:sldMk cId="1117320850" sldId="267"/>
        </pc:sldMkLst>
        <pc:spChg chg="mod">
          <ac:chgData name="G Pritlove (Cefn Saeson Comprehensive School)" userId="529b711a-51c8-4846-914e-fd9651833caa" providerId="ADAL" clId="{E5C236E5-6D99-406A-87CF-33D590E5E411}" dt="2024-02-05T18:31:56.370" v="397" actId="115"/>
          <ac:spMkLst>
            <pc:docMk/>
            <pc:sldMk cId="1117320850" sldId="267"/>
            <ac:spMk id="191" creationId="{00000000-0000-0000-0000-000000000000}"/>
          </ac:spMkLst>
        </pc:spChg>
      </pc:sldChg>
      <pc:sldChg chg="modSp add mod">
        <pc:chgData name="G Pritlove (Cefn Saeson Comprehensive School)" userId="529b711a-51c8-4846-914e-fd9651833caa" providerId="ADAL" clId="{E5C236E5-6D99-406A-87CF-33D590E5E411}" dt="2024-02-05T18:47:41.111" v="563" actId="20577"/>
        <pc:sldMkLst>
          <pc:docMk/>
          <pc:sldMk cId="1259262339" sldId="268"/>
        </pc:sldMkLst>
        <pc:spChg chg="mod">
          <ac:chgData name="G Pritlove (Cefn Saeson Comprehensive School)" userId="529b711a-51c8-4846-914e-fd9651833caa" providerId="ADAL" clId="{E5C236E5-6D99-406A-87CF-33D590E5E411}" dt="2024-02-05T18:47:41.111" v="563" actId="20577"/>
          <ac:spMkLst>
            <pc:docMk/>
            <pc:sldMk cId="1259262339" sldId="268"/>
            <ac:spMk id="185" creationId="{00000000-0000-0000-0000-000000000000}"/>
          </ac:spMkLst>
        </pc:spChg>
      </pc:sldChg>
      <pc:sldChg chg="add">
        <pc:chgData name="G Pritlove (Cefn Saeson Comprehensive School)" userId="529b711a-51c8-4846-914e-fd9651833caa" providerId="ADAL" clId="{E5C236E5-6D99-406A-87CF-33D590E5E411}" dt="2024-02-05T18:39:35.194" v="499"/>
        <pc:sldMkLst>
          <pc:docMk/>
          <pc:sldMk cId="1722136693" sldId="269"/>
        </pc:sldMkLst>
      </pc:sldChg>
    </pc:docChg>
  </pc:docChgLst>
  <pc:docChgLst>
    <pc:chgData name="S Moyse (Cefn Saeson Comprehensive School)" userId="S::moyses1@hwbcymru.net::b0f73fae-68c3-49d2-9732-e98187fd410f" providerId="AD" clId="Web-{EA1EEF0E-F832-A6BC-7FD1-63E322CB09DB}"/>
    <pc:docChg chg="delSld">
      <pc:chgData name="S Moyse (Cefn Saeson Comprehensive School)" userId="S::moyses1@hwbcymru.net::b0f73fae-68c3-49d2-9732-e98187fd410f" providerId="AD" clId="Web-{EA1EEF0E-F832-A6BC-7FD1-63E322CB09DB}" dt="2021-12-15T10:38:09.098" v="0"/>
      <pc:docMkLst>
        <pc:docMk/>
      </pc:docMkLst>
      <pc:sldChg chg="del">
        <pc:chgData name="S Moyse (Cefn Saeson Comprehensive School)" userId="S::moyses1@hwbcymru.net::b0f73fae-68c3-49d2-9732-e98187fd410f" providerId="AD" clId="Web-{EA1EEF0E-F832-A6BC-7FD1-63E322CB09DB}" dt="2021-12-15T10:38:09.098" v="0"/>
        <pc:sldMkLst>
          <pc:docMk/>
          <pc:sldMk cId="631712514" sldId="26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b603118bc8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b603118bc8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6fd8ccc017_0_1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6fd8ccc017_0_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6fd8ccc017_0_1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6fd8ccc017_0_1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0652341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654295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8620877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6fd8ccc017_0_1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g6fd8ccc017_0_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6fd8ccc017_0_1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g6fd8ccc017_0_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394385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6fd8ccc017_0_1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g6fd8ccc017_0_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1528348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99f4f640e2_0_5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99f4f640e2_0_5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6fd8ccc017_0_1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6fd8ccc017_0_1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slide" Target="../slides/slide8.xml"/><Relationship Id="rId2" Type="http://schemas.openxmlformats.org/officeDocument/2006/relationships/slide" Target="../slides/slide2.xml"/><Relationship Id="rId1" Type="http://schemas.openxmlformats.org/officeDocument/2006/relationships/slideMaster" Target="../slideMasters/slideMaster1.xml"/><Relationship Id="rId5" Type="http://schemas.openxmlformats.org/officeDocument/2006/relationships/slide" Target="../slides/slide10.xml"/><Relationship Id="rId4" Type="http://schemas.openxmlformats.org/officeDocument/2006/relationships/slide" Target="../slides/slide9.xml"/></Relationships>
</file>

<file path=ppt/slideLayouts/_rels/slideLayout3.xml.rels><?xml version="1.0" encoding="UTF-8" standalone="yes"?>
<Relationships xmlns="http://schemas.openxmlformats.org/package/2006/relationships"><Relationship Id="rId3" Type="http://schemas.openxmlformats.org/officeDocument/2006/relationships/slide" Target="../slides/slide5.xml"/><Relationship Id="rId2" Type="http://schemas.openxmlformats.org/officeDocument/2006/relationships/slide" Target="../slides/slide2.xml"/><Relationship Id="rId1" Type="http://schemas.openxmlformats.org/officeDocument/2006/relationships/slideMaster" Target="../slideMasters/slideMaster1.xml"/><Relationship Id="rId6" Type="http://schemas.openxmlformats.org/officeDocument/2006/relationships/slide" Target="../slides/slide11.xml"/><Relationship Id="rId5" Type="http://schemas.openxmlformats.org/officeDocument/2006/relationships/slide" Target="../slides/slide10.xml"/><Relationship Id="rId4" Type="http://schemas.openxmlformats.org/officeDocument/2006/relationships/slide" Target="../slides/slide9.xml"/></Relationships>
</file>

<file path=ppt/slideLayouts/_rels/slideLayout4.xml.rels><?xml version="1.0" encoding="UTF-8" standalone="yes"?>
<Relationships xmlns="http://schemas.openxmlformats.org/package/2006/relationships"><Relationship Id="rId3" Type="http://schemas.openxmlformats.org/officeDocument/2006/relationships/slide" Target="../slides/slide5.xml"/><Relationship Id="rId2" Type="http://schemas.openxmlformats.org/officeDocument/2006/relationships/slide" Target="../slides/slide2.xml"/><Relationship Id="rId1" Type="http://schemas.openxmlformats.org/officeDocument/2006/relationships/slideMaster" Target="../slideMasters/slideMaster1.xml"/><Relationship Id="rId6" Type="http://schemas.openxmlformats.org/officeDocument/2006/relationships/slide" Target="../slides/slide11.xml"/><Relationship Id="rId5" Type="http://schemas.openxmlformats.org/officeDocument/2006/relationships/slide" Target="../slides/slide10.xml"/><Relationship Id="rId4" Type="http://schemas.openxmlformats.org/officeDocument/2006/relationships/slide" Target="../slides/slide8.xml"/></Relationships>
</file>

<file path=ppt/slideLayouts/_rels/slideLayout5.xml.rels><?xml version="1.0" encoding="UTF-8" standalone="yes"?>
<Relationships xmlns="http://schemas.openxmlformats.org/package/2006/relationships"><Relationship Id="rId3" Type="http://schemas.openxmlformats.org/officeDocument/2006/relationships/slide" Target="../slides/slide5.xml"/><Relationship Id="rId2" Type="http://schemas.openxmlformats.org/officeDocument/2006/relationships/slide" Target="../slides/slide2.xml"/><Relationship Id="rId1" Type="http://schemas.openxmlformats.org/officeDocument/2006/relationships/slideMaster" Target="../slideMasters/slideMaster1.xml"/><Relationship Id="rId6" Type="http://schemas.openxmlformats.org/officeDocument/2006/relationships/slide" Target="../slides/slide11.xml"/><Relationship Id="rId5" Type="http://schemas.openxmlformats.org/officeDocument/2006/relationships/slide" Target="../slides/slide9.xml"/><Relationship Id="rId4" Type="http://schemas.openxmlformats.org/officeDocument/2006/relationships/slide" Target="../slides/slide8.xml"/></Relationships>
</file>

<file path=ppt/slideLayouts/_rels/slideLayout6.xml.rels><?xml version="1.0" encoding="UTF-8" standalone="yes"?>
<Relationships xmlns="http://schemas.openxmlformats.org/package/2006/relationships"><Relationship Id="rId3" Type="http://schemas.openxmlformats.org/officeDocument/2006/relationships/slide" Target="../slides/slide5.xml"/><Relationship Id="rId2" Type="http://schemas.openxmlformats.org/officeDocument/2006/relationships/slide" Target="../slides/slide2.xml"/><Relationship Id="rId1" Type="http://schemas.openxmlformats.org/officeDocument/2006/relationships/slideMaster" Target="../slideMasters/slideMaster1.xml"/><Relationship Id="rId6" Type="http://schemas.openxmlformats.org/officeDocument/2006/relationships/slide" Target="../slides/slide10.xml"/><Relationship Id="rId5" Type="http://schemas.openxmlformats.org/officeDocument/2006/relationships/slide" Target="../slides/slide9.xml"/><Relationship Id="rId4" Type="http://schemas.openxmlformats.org/officeDocument/2006/relationships/slide" Target="../slides/slide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p:cSld name="CUSTOM">
    <p:spTree>
      <p:nvGrpSpPr>
        <p:cNvPr id="1" name="Shape 12"/>
        <p:cNvGrpSpPr/>
        <p:nvPr/>
      </p:nvGrpSpPr>
      <p:grpSpPr>
        <a:xfrm>
          <a:off x="0" y="0"/>
          <a:ext cx="0" cy="0"/>
          <a:chOff x="0" y="0"/>
          <a:chExt cx="0" cy="0"/>
        </a:xfrm>
      </p:grpSpPr>
      <p:sp>
        <p:nvSpPr>
          <p:cNvPr id="13" name="Google Shape;13;p2"/>
          <p:cNvSpPr/>
          <p:nvPr/>
        </p:nvSpPr>
        <p:spPr>
          <a:xfrm flipH="1">
            <a:off x="9911134" y="179658"/>
            <a:ext cx="1797998"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solidFill>
            <a:schemeClr val="accent6"/>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14" name="Google Shape;14;p2"/>
          <p:cNvSpPr/>
          <p:nvPr/>
        </p:nvSpPr>
        <p:spPr>
          <a:xfrm flipH="1">
            <a:off x="9991724" y="243827"/>
            <a:ext cx="1638801"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noFill/>
          <a:ln w="19050" cap="flat" cmpd="sng">
            <a:solidFill>
              <a:srgbClr val="F2F2F2"/>
            </a:solidFill>
            <a:prstDash val="dash"/>
            <a:miter lim="800000"/>
            <a:headEnd type="none" w="sm" len="sm"/>
            <a:tailEnd type="none" w="sm" len="sm"/>
          </a:ln>
          <a:effectLst>
            <a:outerShdw blurRad="50800" dist="1905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15" name="Google Shape;15;p2"/>
          <p:cNvSpPr/>
          <p:nvPr/>
        </p:nvSpPr>
        <p:spPr>
          <a:xfrm flipH="1">
            <a:off x="8026513" y="179658"/>
            <a:ext cx="1797998"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solidFill>
            <a:schemeClr val="accent5"/>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16" name="Google Shape;16;p2"/>
          <p:cNvSpPr/>
          <p:nvPr/>
        </p:nvSpPr>
        <p:spPr>
          <a:xfrm flipH="1">
            <a:off x="8105174" y="248639"/>
            <a:ext cx="1638801"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noFill/>
          <a:ln w="19050" cap="flat" cmpd="sng">
            <a:solidFill>
              <a:srgbClr val="F2F2F2"/>
            </a:solidFill>
            <a:prstDash val="dash"/>
            <a:miter lim="800000"/>
            <a:headEnd type="none" w="sm" len="sm"/>
            <a:tailEnd type="none" w="sm" len="sm"/>
          </a:ln>
          <a:effectLst>
            <a:outerShdw blurRad="50800" dist="1905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17" name="Google Shape;17;p2"/>
          <p:cNvSpPr/>
          <p:nvPr/>
        </p:nvSpPr>
        <p:spPr>
          <a:xfrm flipH="1">
            <a:off x="6141892" y="179658"/>
            <a:ext cx="1797998"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solidFill>
            <a:schemeClr val="accent4"/>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18" name="Google Shape;18;p2"/>
          <p:cNvSpPr/>
          <p:nvPr/>
        </p:nvSpPr>
        <p:spPr>
          <a:xfrm flipH="1">
            <a:off x="6228246" y="243827"/>
            <a:ext cx="1638801"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noFill/>
          <a:ln w="19050" cap="flat" cmpd="sng">
            <a:solidFill>
              <a:srgbClr val="F2F2F2"/>
            </a:solidFill>
            <a:prstDash val="dash"/>
            <a:miter lim="800000"/>
            <a:headEnd type="none" w="sm" len="sm"/>
            <a:tailEnd type="none" w="sm" len="sm"/>
          </a:ln>
          <a:effectLst>
            <a:outerShdw blurRad="50800" dist="1905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19" name="Google Shape;19;p2"/>
          <p:cNvSpPr/>
          <p:nvPr/>
        </p:nvSpPr>
        <p:spPr>
          <a:xfrm flipH="1">
            <a:off x="4257272" y="179658"/>
            <a:ext cx="1797998"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solidFill>
            <a:schemeClr val="accent3"/>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20" name="Google Shape;20;p2"/>
          <p:cNvSpPr/>
          <p:nvPr/>
        </p:nvSpPr>
        <p:spPr>
          <a:xfrm flipH="1">
            <a:off x="4341695" y="243827"/>
            <a:ext cx="1638801"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noFill/>
          <a:ln w="19050" cap="flat" cmpd="sng">
            <a:solidFill>
              <a:srgbClr val="F2F2F2"/>
            </a:solidFill>
            <a:prstDash val="dash"/>
            <a:miter lim="800000"/>
            <a:headEnd type="none" w="sm" len="sm"/>
            <a:tailEnd type="none" w="sm" len="sm"/>
          </a:ln>
          <a:effectLst>
            <a:outerShdw blurRad="50800" dist="1905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21" name="Google Shape;21;p2"/>
          <p:cNvSpPr/>
          <p:nvPr/>
        </p:nvSpPr>
        <p:spPr>
          <a:xfrm flipH="1">
            <a:off x="2372650" y="179658"/>
            <a:ext cx="1797998"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solidFill>
            <a:schemeClr val="accent2"/>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22" name="Google Shape;22;p2"/>
          <p:cNvSpPr/>
          <p:nvPr/>
        </p:nvSpPr>
        <p:spPr>
          <a:xfrm flipH="1">
            <a:off x="2437497" y="245431"/>
            <a:ext cx="1638801"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noFill/>
          <a:ln w="19050" cap="flat" cmpd="sng">
            <a:solidFill>
              <a:srgbClr val="F2F2F2"/>
            </a:solidFill>
            <a:prstDash val="dash"/>
            <a:miter lim="800000"/>
            <a:headEnd type="none" w="sm" len="sm"/>
            <a:tailEnd type="none" w="sm" len="sm"/>
          </a:ln>
          <a:effectLst>
            <a:outerShdw blurRad="50800" dist="1905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23" name="Google Shape;23;p2"/>
          <p:cNvSpPr/>
          <p:nvPr/>
        </p:nvSpPr>
        <p:spPr>
          <a:xfrm flipH="1">
            <a:off x="168442" y="171638"/>
            <a:ext cx="11819824" cy="6481022"/>
          </a:xfrm>
          <a:custGeom>
            <a:avLst/>
            <a:gdLst/>
            <a:ahLst/>
            <a:cxnLst/>
            <a:rect l="l" t="t" r="r" b="b"/>
            <a:pathLst>
              <a:path w="11819824" h="6481022" extrusionOk="0">
                <a:moveTo>
                  <a:pt x="11057030" y="0"/>
                </a:moveTo>
                <a:lnTo>
                  <a:pt x="10606184" y="0"/>
                </a:lnTo>
                <a:lnTo>
                  <a:pt x="10585408" y="0"/>
                </a:lnTo>
                <a:lnTo>
                  <a:pt x="10134563" y="0"/>
                </a:lnTo>
                <a:cubicBezTo>
                  <a:pt x="9968823" y="0"/>
                  <a:pt x="9834464" y="140055"/>
                  <a:pt x="9834464" y="312821"/>
                </a:cubicBezTo>
                <a:lnTo>
                  <a:pt x="9842857" y="478859"/>
                </a:lnTo>
                <a:cubicBezTo>
                  <a:pt x="9842857" y="541653"/>
                  <a:pt x="9806231" y="595530"/>
                  <a:pt x="9754033" y="618544"/>
                </a:cubicBezTo>
                <a:lnTo>
                  <a:pt x="9705003" y="628862"/>
                </a:lnTo>
                <a:lnTo>
                  <a:pt x="227591" y="628862"/>
                </a:lnTo>
                <a:cubicBezTo>
                  <a:pt x="101896" y="628862"/>
                  <a:pt x="0" y="730758"/>
                  <a:pt x="0" y="856453"/>
                </a:cubicBezTo>
                <a:lnTo>
                  <a:pt x="0" y="6253431"/>
                </a:lnTo>
                <a:cubicBezTo>
                  <a:pt x="0" y="6379126"/>
                  <a:pt x="101896" y="6481022"/>
                  <a:pt x="227591" y="6481022"/>
                </a:cubicBezTo>
                <a:lnTo>
                  <a:pt x="11592233" y="6481022"/>
                </a:lnTo>
                <a:cubicBezTo>
                  <a:pt x="11717928" y="6481022"/>
                  <a:pt x="11819824" y="6379126"/>
                  <a:pt x="11819824" y="6253431"/>
                </a:cubicBezTo>
                <a:lnTo>
                  <a:pt x="11819824" y="856453"/>
                </a:lnTo>
                <a:cubicBezTo>
                  <a:pt x="11819824" y="730758"/>
                  <a:pt x="11717928" y="628862"/>
                  <a:pt x="11592233" y="628862"/>
                </a:cubicBezTo>
                <a:lnTo>
                  <a:pt x="11486590" y="628862"/>
                </a:lnTo>
                <a:lnTo>
                  <a:pt x="11437560" y="618544"/>
                </a:lnTo>
                <a:cubicBezTo>
                  <a:pt x="11385362" y="595530"/>
                  <a:pt x="11348736" y="541653"/>
                  <a:pt x="11348736" y="478859"/>
                </a:cubicBezTo>
                <a:lnTo>
                  <a:pt x="11357128" y="312821"/>
                </a:lnTo>
                <a:cubicBezTo>
                  <a:pt x="11357128" y="140055"/>
                  <a:pt x="11222769" y="0"/>
                  <a:pt x="11057030" y="0"/>
                </a:cubicBezTo>
                <a:close/>
              </a:path>
            </a:pathLst>
          </a:custGeom>
          <a:solidFill>
            <a:schemeClr val="accent1"/>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24" name="Google Shape;24;p2"/>
          <p:cNvSpPr/>
          <p:nvPr/>
        </p:nvSpPr>
        <p:spPr>
          <a:xfrm flipH="1">
            <a:off x="296572" y="250245"/>
            <a:ext cx="11585816" cy="6302794"/>
          </a:xfrm>
          <a:custGeom>
            <a:avLst/>
            <a:gdLst/>
            <a:ahLst/>
            <a:cxnLst/>
            <a:rect l="l" t="t" r="r" b="b"/>
            <a:pathLst>
              <a:path w="12873129" h="6481022" extrusionOk="0">
                <a:moveTo>
                  <a:pt x="12110335" y="0"/>
                </a:moveTo>
                <a:lnTo>
                  <a:pt x="11659489" y="0"/>
                </a:lnTo>
                <a:lnTo>
                  <a:pt x="11638713" y="0"/>
                </a:lnTo>
                <a:lnTo>
                  <a:pt x="11187868" y="0"/>
                </a:lnTo>
                <a:cubicBezTo>
                  <a:pt x="11022128" y="0"/>
                  <a:pt x="10887769" y="140055"/>
                  <a:pt x="10887769" y="312821"/>
                </a:cubicBezTo>
                <a:lnTo>
                  <a:pt x="10896162" y="478859"/>
                </a:lnTo>
                <a:cubicBezTo>
                  <a:pt x="10896162" y="541653"/>
                  <a:pt x="10859536" y="595530"/>
                  <a:pt x="10807338" y="618544"/>
                </a:cubicBezTo>
                <a:lnTo>
                  <a:pt x="10758308" y="628862"/>
                </a:lnTo>
                <a:lnTo>
                  <a:pt x="227592" y="628862"/>
                </a:lnTo>
                <a:cubicBezTo>
                  <a:pt x="101897" y="628862"/>
                  <a:pt x="0" y="701097"/>
                  <a:pt x="0" y="826792"/>
                </a:cubicBezTo>
                <a:cubicBezTo>
                  <a:pt x="5347" y="2610954"/>
                  <a:pt x="10693" y="4395115"/>
                  <a:pt x="16040" y="6179277"/>
                </a:cubicBezTo>
                <a:cubicBezTo>
                  <a:pt x="16040" y="6304972"/>
                  <a:pt x="80509" y="6476078"/>
                  <a:pt x="206204" y="6476078"/>
                </a:cubicBezTo>
                <a:lnTo>
                  <a:pt x="12645538" y="6481022"/>
                </a:lnTo>
                <a:cubicBezTo>
                  <a:pt x="12771233" y="6481022"/>
                  <a:pt x="12873129" y="6379126"/>
                  <a:pt x="12873129" y="6253431"/>
                </a:cubicBezTo>
                <a:lnTo>
                  <a:pt x="12873129" y="856453"/>
                </a:lnTo>
                <a:cubicBezTo>
                  <a:pt x="12873129" y="730758"/>
                  <a:pt x="12771233" y="628862"/>
                  <a:pt x="12645538" y="628862"/>
                </a:cubicBezTo>
                <a:lnTo>
                  <a:pt x="12539895" y="628862"/>
                </a:lnTo>
                <a:lnTo>
                  <a:pt x="12490865" y="618544"/>
                </a:lnTo>
                <a:cubicBezTo>
                  <a:pt x="12438667" y="595530"/>
                  <a:pt x="12402041" y="541653"/>
                  <a:pt x="12402041" y="478859"/>
                </a:cubicBezTo>
                <a:lnTo>
                  <a:pt x="12410433" y="312821"/>
                </a:lnTo>
                <a:cubicBezTo>
                  <a:pt x="12410433" y="140055"/>
                  <a:pt x="12276074" y="0"/>
                  <a:pt x="12110335" y="0"/>
                </a:cubicBezTo>
                <a:close/>
              </a:path>
            </a:pathLst>
          </a:custGeom>
          <a:noFill/>
          <a:ln w="19050" cap="flat" cmpd="sng">
            <a:solidFill>
              <a:srgbClr val="F2F2F2"/>
            </a:solidFill>
            <a:prstDash val="dash"/>
            <a:miter lim="800000"/>
            <a:headEnd type="none" w="sm" len="sm"/>
            <a:tailEnd type="none" w="sm" len="sm"/>
          </a:ln>
          <a:effectLst>
            <a:outerShdw blurRad="50800" dist="1905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37"/>
        <p:cNvGrpSpPr/>
        <p:nvPr/>
      </p:nvGrpSpPr>
      <p:grpSpPr>
        <a:xfrm>
          <a:off x="0" y="0"/>
          <a:ext cx="0" cy="0"/>
          <a:chOff x="0" y="0"/>
          <a:chExt cx="0" cy="0"/>
        </a:xfrm>
      </p:grpSpPr>
      <p:cxnSp>
        <p:nvCxnSpPr>
          <p:cNvPr id="138" name="Google Shape;138;p13"/>
          <p:cNvCxnSpPr/>
          <p:nvPr/>
        </p:nvCxnSpPr>
        <p:spPr>
          <a:xfrm>
            <a:off x="656750" y="1680378"/>
            <a:ext cx="566400" cy="0"/>
          </a:xfrm>
          <a:prstGeom prst="straightConnector1">
            <a:avLst/>
          </a:prstGeom>
          <a:noFill/>
          <a:ln w="38100" cap="flat" cmpd="sng">
            <a:solidFill>
              <a:schemeClr val="accent4"/>
            </a:solidFill>
            <a:prstDash val="solid"/>
            <a:round/>
            <a:headEnd type="none" w="sm" len="sm"/>
            <a:tailEnd type="none" w="sm" len="sm"/>
          </a:ln>
        </p:spPr>
      </p:cxnSp>
      <p:sp>
        <p:nvSpPr>
          <p:cNvPr id="139" name="Google Shape;139;p13"/>
          <p:cNvSpPr txBox="1">
            <a:spLocks noGrp="1"/>
          </p:cNvSpPr>
          <p:nvPr>
            <p:ph type="title"/>
          </p:nvPr>
        </p:nvSpPr>
        <p:spPr>
          <a:xfrm>
            <a:off x="517200" y="610700"/>
            <a:ext cx="11157600" cy="914700"/>
          </a:xfrm>
          <a:prstGeom prst="rect">
            <a:avLst/>
          </a:prstGeom>
        </p:spPr>
        <p:txBody>
          <a:bodyPr spcFirstLastPara="1" wrap="square" lIns="121900" tIns="121900" rIns="121900" bIns="121900" anchor="b" anchorCtr="0">
            <a:noAutofit/>
          </a:bodyPr>
          <a:lstStyle>
            <a:lvl1pPr lvl="0" rtl="0">
              <a:spcBef>
                <a:spcPts val="0"/>
              </a:spcBef>
              <a:spcAft>
                <a:spcPts val="0"/>
              </a:spcAft>
              <a:buSzPts val="4000"/>
              <a:buNone/>
              <a:defRPr/>
            </a:lvl1pPr>
            <a:lvl2pPr lvl="1" rtl="0">
              <a:spcBef>
                <a:spcPts val="0"/>
              </a:spcBef>
              <a:spcAft>
                <a:spcPts val="0"/>
              </a:spcAft>
              <a:buSzPts val="4000"/>
              <a:buNone/>
              <a:defRPr/>
            </a:lvl2pPr>
            <a:lvl3pPr lvl="2" rtl="0">
              <a:spcBef>
                <a:spcPts val="0"/>
              </a:spcBef>
              <a:spcAft>
                <a:spcPts val="0"/>
              </a:spcAft>
              <a:buSzPts val="4000"/>
              <a:buNone/>
              <a:defRPr/>
            </a:lvl3pPr>
            <a:lvl4pPr lvl="3" rtl="0">
              <a:spcBef>
                <a:spcPts val="0"/>
              </a:spcBef>
              <a:spcAft>
                <a:spcPts val="0"/>
              </a:spcAft>
              <a:buSzPts val="4000"/>
              <a:buNone/>
              <a:defRPr/>
            </a:lvl4pPr>
            <a:lvl5pPr lvl="4" rtl="0">
              <a:spcBef>
                <a:spcPts val="0"/>
              </a:spcBef>
              <a:spcAft>
                <a:spcPts val="0"/>
              </a:spcAft>
              <a:buSzPts val="4000"/>
              <a:buNone/>
              <a:defRPr/>
            </a:lvl5pPr>
            <a:lvl6pPr lvl="5" rtl="0">
              <a:spcBef>
                <a:spcPts val="0"/>
              </a:spcBef>
              <a:spcAft>
                <a:spcPts val="0"/>
              </a:spcAft>
              <a:buSzPts val="4000"/>
              <a:buNone/>
              <a:defRPr/>
            </a:lvl6pPr>
            <a:lvl7pPr lvl="6" rtl="0">
              <a:spcBef>
                <a:spcPts val="0"/>
              </a:spcBef>
              <a:spcAft>
                <a:spcPts val="0"/>
              </a:spcAft>
              <a:buSzPts val="4000"/>
              <a:buNone/>
              <a:defRPr/>
            </a:lvl7pPr>
            <a:lvl8pPr lvl="7" rtl="0">
              <a:spcBef>
                <a:spcPts val="0"/>
              </a:spcBef>
              <a:spcAft>
                <a:spcPts val="0"/>
              </a:spcAft>
              <a:buSzPts val="4000"/>
              <a:buNone/>
              <a:defRPr/>
            </a:lvl8pPr>
            <a:lvl9pPr lvl="8" rtl="0">
              <a:spcBef>
                <a:spcPts val="0"/>
              </a:spcBef>
              <a:spcAft>
                <a:spcPts val="0"/>
              </a:spcAft>
              <a:buSzPts val="4000"/>
              <a:buNone/>
              <a:defRPr/>
            </a:lvl9pPr>
          </a:lstStyle>
          <a:p>
            <a:endParaRPr/>
          </a:p>
        </p:txBody>
      </p:sp>
      <p:sp>
        <p:nvSpPr>
          <p:cNvPr id="140" name="Google Shape;140;p13"/>
          <p:cNvSpPr txBox="1">
            <a:spLocks noGrp="1"/>
          </p:cNvSpPr>
          <p:nvPr>
            <p:ph type="body" idx="1"/>
          </p:nvPr>
        </p:nvSpPr>
        <p:spPr>
          <a:xfrm>
            <a:off x="517200" y="1986433"/>
            <a:ext cx="5333100" cy="4105200"/>
          </a:xfrm>
          <a:prstGeom prst="rect">
            <a:avLst/>
          </a:prstGeom>
        </p:spPr>
        <p:txBody>
          <a:bodyPr spcFirstLastPara="1" wrap="square" lIns="121900" tIns="121900" rIns="121900" bIns="121900" anchor="t" anchorCtr="0">
            <a:noAutofit/>
          </a:bodyPr>
          <a:lstStyle>
            <a:lvl1pPr marL="457200" lvl="0" indent="-349250" rtl="0">
              <a:spcBef>
                <a:spcPts val="0"/>
              </a:spcBef>
              <a:spcAft>
                <a:spcPts val="0"/>
              </a:spcAft>
              <a:buSzPts val="1900"/>
              <a:buChar char="●"/>
              <a:defRPr sz="1900"/>
            </a:lvl1pPr>
            <a:lvl2pPr marL="914400" lvl="1" indent="-330200" rtl="0">
              <a:spcBef>
                <a:spcPts val="2100"/>
              </a:spcBef>
              <a:spcAft>
                <a:spcPts val="0"/>
              </a:spcAft>
              <a:buSzPts val="1600"/>
              <a:buChar char="○"/>
              <a:defRPr sz="1600"/>
            </a:lvl2pPr>
            <a:lvl3pPr marL="1371600" lvl="2" indent="-330200" rtl="0">
              <a:spcBef>
                <a:spcPts val="2100"/>
              </a:spcBef>
              <a:spcAft>
                <a:spcPts val="0"/>
              </a:spcAft>
              <a:buSzPts val="1600"/>
              <a:buChar char="■"/>
              <a:defRPr sz="1600"/>
            </a:lvl3pPr>
            <a:lvl4pPr marL="1828800" lvl="3" indent="-330200" rtl="0">
              <a:spcBef>
                <a:spcPts val="2100"/>
              </a:spcBef>
              <a:spcAft>
                <a:spcPts val="0"/>
              </a:spcAft>
              <a:buSzPts val="1600"/>
              <a:buChar char="●"/>
              <a:defRPr sz="1600"/>
            </a:lvl4pPr>
            <a:lvl5pPr marL="2286000" lvl="4" indent="-330200" rtl="0">
              <a:spcBef>
                <a:spcPts val="2100"/>
              </a:spcBef>
              <a:spcAft>
                <a:spcPts val="0"/>
              </a:spcAft>
              <a:buSzPts val="1600"/>
              <a:buChar char="○"/>
              <a:defRPr sz="1600"/>
            </a:lvl5pPr>
            <a:lvl6pPr marL="2743200" lvl="5" indent="-330200" rtl="0">
              <a:spcBef>
                <a:spcPts val="2100"/>
              </a:spcBef>
              <a:spcAft>
                <a:spcPts val="0"/>
              </a:spcAft>
              <a:buSzPts val="1600"/>
              <a:buChar char="■"/>
              <a:defRPr sz="1600"/>
            </a:lvl6pPr>
            <a:lvl7pPr marL="3200400" lvl="6" indent="-330200" rtl="0">
              <a:spcBef>
                <a:spcPts val="2100"/>
              </a:spcBef>
              <a:spcAft>
                <a:spcPts val="0"/>
              </a:spcAft>
              <a:buSzPts val="1600"/>
              <a:buChar char="●"/>
              <a:defRPr sz="1600"/>
            </a:lvl7pPr>
            <a:lvl8pPr marL="3657600" lvl="7" indent="-330200" rtl="0">
              <a:spcBef>
                <a:spcPts val="2100"/>
              </a:spcBef>
              <a:spcAft>
                <a:spcPts val="0"/>
              </a:spcAft>
              <a:buSzPts val="1600"/>
              <a:buChar char="○"/>
              <a:defRPr sz="1600"/>
            </a:lvl8pPr>
            <a:lvl9pPr marL="4114800" lvl="8" indent="-330200" rtl="0">
              <a:spcBef>
                <a:spcPts val="2100"/>
              </a:spcBef>
              <a:spcAft>
                <a:spcPts val="2100"/>
              </a:spcAft>
              <a:buSzPts val="1600"/>
              <a:buChar char="■"/>
              <a:defRPr sz="1600"/>
            </a:lvl9pPr>
          </a:lstStyle>
          <a:p>
            <a:endParaRPr/>
          </a:p>
        </p:txBody>
      </p:sp>
      <p:sp>
        <p:nvSpPr>
          <p:cNvPr id="141" name="Google Shape;141;p13"/>
          <p:cNvSpPr txBox="1">
            <a:spLocks noGrp="1"/>
          </p:cNvSpPr>
          <p:nvPr>
            <p:ph type="body" idx="2"/>
          </p:nvPr>
        </p:nvSpPr>
        <p:spPr>
          <a:xfrm>
            <a:off x="6341600" y="1986433"/>
            <a:ext cx="5333100" cy="4105200"/>
          </a:xfrm>
          <a:prstGeom prst="rect">
            <a:avLst/>
          </a:prstGeom>
        </p:spPr>
        <p:txBody>
          <a:bodyPr spcFirstLastPara="1" wrap="square" lIns="121900" tIns="121900" rIns="121900" bIns="121900" anchor="t" anchorCtr="0">
            <a:noAutofit/>
          </a:bodyPr>
          <a:lstStyle>
            <a:lvl1pPr marL="457200" lvl="0" indent="-349250" rtl="0">
              <a:spcBef>
                <a:spcPts val="0"/>
              </a:spcBef>
              <a:spcAft>
                <a:spcPts val="0"/>
              </a:spcAft>
              <a:buSzPts val="1900"/>
              <a:buChar char="●"/>
              <a:defRPr sz="1900"/>
            </a:lvl1pPr>
            <a:lvl2pPr marL="914400" lvl="1" indent="-330200" rtl="0">
              <a:spcBef>
                <a:spcPts val="2100"/>
              </a:spcBef>
              <a:spcAft>
                <a:spcPts val="0"/>
              </a:spcAft>
              <a:buSzPts val="1600"/>
              <a:buChar char="○"/>
              <a:defRPr sz="1600"/>
            </a:lvl2pPr>
            <a:lvl3pPr marL="1371600" lvl="2" indent="-330200" rtl="0">
              <a:spcBef>
                <a:spcPts val="2100"/>
              </a:spcBef>
              <a:spcAft>
                <a:spcPts val="0"/>
              </a:spcAft>
              <a:buSzPts val="1600"/>
              <a:buChar char="■"/>
              <a:defRPr sz="1600"/>
            </a:lvl3pPr>
            <a:lvl4pPr marL="1828800" lvl="3" indent="-330200" rtl="0">
              <a:spcBef>
                <a:spcPts val="2100"/>
              </a:spcBef>
              <a:spcAft>
                <a:spcPts val="0"/>
              </a:spcAft>
              <a:buSzPts val="1600"/>
              <a:buChar char="●"/>
              <a:defRPr sz="1600"/>
            </a:lvl4pPr>
            <a:lvl5pPr marL="2286000" lvl="4" indent="-330200" rtl="0">
              <a:spcBef>
                <a:spcPts val="2100"/>
              </a:spcBef>
              <a:spcAft>
                <a:spcPts val="0"/>
              </a:spcAft>
              <a:buSzPts val="1600"/>
              <a:buChar char="○"/>
              <a:defRPr sz="1600"/>
            </a:lvl5pPr>
            <a:lvl6pPr marL="2743200" lvl="5" indent="-330200" rtl="0">
              <a:spcBef>
                <a:spcPts val="2100"/>
              </a:spcBef>
              <a:spcAft>
                <a:spcPts val="0"/>
              </a:spcAft>
              <a:buSzPts val="1600"/>
              <a:buChar char="■"/>
              <a:defRPr sz="1600"/>
            </a:lvl6pPr>
            <a:lvl7pPr marL="3200400" lvl="6" indent="-330200" rtl="0">
              <a:spcBef>
                <a:spcPts val="2100"/>
              </a:spcBef>
              <a:spcAft>
                <a:spcPts val="0"/>
              </a:spcAft>
              <a:buSzPts val="1600"/>
              <a:buChar char="●"/>
              <a:defRPr sz="1600"/>
            </a:lvl7pPr>
            <a:lvl8pPr marL="3657600" lvl="7" indent="-330200" rtl="0">
              <a:spcBef>
                <a:spcPts val="2100"/>
              </a:spcBef>
              <a:spcAft>
                <a:spcPts val="0"/>
              </a:spcAft>
              <a:buSzPts val="1600"/>
              <a:buChar char="○"/>
              <a:defRPr sz="1600"/>
            </a:lvl8pPr>
            <a:lvl9pPr marL="4114800" lvl="8" indent="-330200" rtl="0">
              <a:spcBef>
                <a:spcPts val="2100"/>
              </a:spcBef>
              <a:spcAft>
                <a:spcPts val="2100"/>
              </a:spcAft>
              <a:buSzPts val="1600"/>
              <a:buChar char="■"/>
              <a:defRPr sz="1600"/>
            </a:lvl9pPr>
          </a:lstStyle>
          <a:p>
            <a:endParaRPr/>
          </a:p>
        </p:txBody>
      </p:sp>
      <p:sp>
        <p:nvSpPr>
          <p:cNvPr id="142" name="Google Shape;142;p13"/>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43"/>
        <p:cNvGrpSpPr/>
        <p:nvPr/>
      </p:nvGrpSpPr>
      <p:grpSpPr>
        <a:xfrm>
          <a:off x="0" y="0"/>
          <a:ext cx="0" cy="0"/>
          <a:chOff x="0" y="0"/>
          <a:chExt cx="0" cy="0"/>
        </a:xfrm>
      </p:grpSpPr>
      <p:sp>
        <p:nvSpPr>
          <p:cNvPr id="144" name="Google Shape;144;p14"/>
          <p:cNvSpPr txBox="1">
            <a:spLocks noGrp="1"/>
          </p:cNvSpPr>
          <p:nvPr>
            <p:ph type="title"/>
          </p:nvPr>
        </p:nvSpPr>
        <p:spPr>
          <a:xfrm>
            <a:off x="517200" y="610700"/>
            <a:ext cx="11157600" cy="914700"/>
          </a:xfrm>
          <a:prstGeom prst="rect">
            <a:avLst/>
          </a:prstGeom>
        </p:spPr>
        <p:txBody>
          <a:bodyPr spcFirstLastPara="1" wrap="square" lIns="121900" tIns="121900" rIns="121900" bIns="121900" anchor="b" anchorCtr="0">
            <a:noAutofit/>
          </a:bodyPr>
          <a:lstStyle>
            <a:lvl1pPr lvl="0" rtl="0">
              <a:spcBef>
                <a:spcPts val="0"/>
              </a:spcBef>
              <a:spcAft>
                <a:spcPts val="0"/>
              </a:spcAft>
              <a:buSzPts val="4000"/>
              <a:buNone/>
              <a:defRPr/>
            </a:lvl1pPr>
            <a:lvl2pPr lvl="1" rtl="0">
              <a:spcBef>
                <a:spcPts val="0"/>
              </a:spcBef>
              <a:spcAft>
                <a:spcPts val="0"/>
              </a:spcAft>
              <a:buSzPts val="4000"/>
              <a:buNone/>
              <a:defRPr/>
            </a:lvl2pPr>
            <a:lvl3pPr lvl="2" rtl="0">
              <a:spcBef>
                <a:spcPts val="0"/>
              </a:spcBef>
              <a:spcAft>
                <a:spcPts val="0"/>
              </a:spcAft>
              <a:buSzPts val="4000"/>
              <a:buNone/>
              <a:defRPr/>
            </a:lvl3pPr>
            <a:lvl4pPr lvl="3" rtl="0">
              <a:spcBef>
                <a:spcPts val="0"/>
              </a:spcBef>
              <a:spcAft>
                <a:spcPts val="0"/>
              </a:spcAft>
              <a:buSzPts val="4000"/>
              <a:buNone/>
              <a:defRPr/>
            </a:lvl4pPr>
            <a:lvl5pPr lvl="4" rtl="0">
              <a:spcBef>
                <a:spcPts val="0"/>
              </a:spcBef>
              <a:spcAft>
                <a:spcPts val="0"/>
              </a:spcAft>
              <a:buSzPts val="4000"/>
              <a:buNone/>
              <a:defRPr/>
            </a:lvl5pPr>
            <a:lvl6pPr lvl="5" rtl="0">
              <a:spcBef>
                <a:spcPts val="0"/>
              </a:spcBef>
              <a:spcAft>
                <a:spcPts val="0"/>
              </a:spcAft>
              <a:buSzPts val="4000"/>
              <a:buNone/>
              <a:defRPr/>
            </a:lvl6pPr>
            <a:lvl7pPr lvl="6" rtl="0">
              <a:spcBef>
                <a:spcPts val="0"/>
              </a:spcBef>
              <a:spcAft>
                <a:spcPts val="0"/>
              </a:spcAft>
              <a:buSzPts val="4000"/>
              <a:buNone/>
              <a:defRPr/>
            </a:lvl7pPr>
            <a:lvl8pPr lvl="7" rtl="0">
              <a:spcBef>
                <a:spcPts val="0"/>
              </a:spcBef>
              <a:spcAft>
                <a:spcPts val="0"/>
              </a:spcAft>
              <a:buSzPts val="4000"/>
              <a:buNone/>
              <a:defRPr/>
            </a:lvl8pPr>
            <a:lvl9pPr lvl="8" rtl="0">
              <a:spcBef>
                <a:spcPts val="0"/>
              </a:spcBef>
              <a:spcAft>
                <a:spcPts val="0"/>
              </a:spcAft>
              <a:buSzPts val="4000"/>
              <a:buNone/>
              <a:defRPr/>
            </a:lvl9pPr>
          </a:lstStyle>
          <a:p>
            <a:endParaRPr/>
          </a:p>
        </p:txBody>
      </p:sp>
      <p:sp>
        <p:nvSpPr>
          <p:cNvPr id="145" name="Google Shape;145;p14"/>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46"/>
        <p:cNvGrpSpPr/>
        <p:nvPr/>
      </p:nvGrpSpPr>
      <p:grpSpPr>
        <a:xfrm>
          <a:off x="0" y="0"/>
          <a:ext cx="0" cy="0"/>
          <a:chOff x="0" y="0"/>
          <a:chExt cx="0" cy="0"/>
        </a:xfrm>
      </p:grpSpPr>
      <p:cxnSp>
        <p:nvCxnSpPr>
          <p:cNvPr id="147" name="Google Shape;147;p15"/>
          <p:cNvCxnSpPr/>
          <p:nvPr/>
        </p:nvCxnSpPr>
        <p:spPr>
          <a:xfrm>
            <a:off x="652291" y="1883036"/>
            <a:ext cx="441900" cy="0"/>
          </a:xfrm>
          <a:prstGeom prst="straightConnector1">
            <a:avLst/>
          </a:prstGeom>
          <a:noFill/>
          <a:ln w="38100" cap="flat" cmpd="sng">
            <a:solidFill>
              <a:schemeClr val="accent4"/>
            </a:solidFill>
            <a:prstDash val="solid"/>
            <a:round/>
            <a:headEnd type="none" w="sm" len="sm"/>
            <a:tailEnd type="none" w="sm" len="sm"/>
          </a:ln>
        </p:spPr>
      </p:cxnSp>
      <p:sp>
        <p:nvSpPr>
          <p:cNvPr id="148" name="Google Shape;148;p15"/>
          <p:cNvSpPr txBox="1">
            <a:spLocks noGrp="1"/>
          </p:cNvSpPr>
          <p:nvPr>
            <p:ph type="title"/>
          </p:nvPr>
        </p:nvSpPr>
        <p:spPr>
          <a:xfrm>
            <a:off x="517200" y="740800"/>
            <a:ext cx="3744000" cy="1007700"/>
          </a:xfrm>
          <a:prstGeom prst="rect">
            <a:avLst/>
          </a:prstGeom>
        </p:spPr>
        <p:txBody>
          <a:bodyPr spcFirstLastPara="1" wrap="square" lIns="121900" tIns="121900" rIns="121900" bIns="121900" anchor="b" anchorCtr="0">
            <a:noAutofit/>
          </a:bodyPr>
          <a:lstStyle>
            <a:lvl1pPr lvl="0" rtl="0">
              <a:spcBef>
                <a:spcPts val="0"/>
              </a:spcBef>
              <a:spcAft>
                <a:spcPts val="0"/>
              </a:spcAft>
              <a:buSzPts val="3200"/>
              <a:buNone/>
              <a:defRPr sz="3200"/>
            </a:lvl1pPr>
            <a:lvl2pPr lvl="1" rtl="0">
              <a:spcBef>
                <a:spcPts val="0"/>
              </a:spcBef>
              <a:spcAft>
                <a:spcPts val="0"/>
              </a:spcAft>
              <a:buSzPts val="3200"/>
              <a:buNone/>
              <a:defRPr sz="3200"/>
            </a:lvl2pPr>
            <a:lvl3pPr lvl="2" rtl="0">
              <a:spcBef>
                <a:spcPts val="0"/>
              </a:spcBef>
              <a:spcAft>
                <a:spcPts val="0"/>
              </a:spcAft>
              <a:buSzPts val="3200"/>
              <a:buNone/>
              <a:defRPr sz="3200"/>
            </a:lvl3pPr>
            <a:lvl4pPr lvl="3" rtl="0">
              <a:spcBef>
                <a:spcPts val="0"/>
              </a:spcBef>
              <a:spcAft>
                <a:spcPts val="0"/>
              </a:spcAft>
              <a:buSzPts val="3200"/>
              <a:buNone/>
              <a:defRPr sz="3200"/>
            </a:lvl4pPr>
            <a:lvl5pPr lvl="4" rtl="0">
              <a:spcBef>
                <a:spcPts val="0"/>
              </a:spcBef>
              <a:spcAft>
                <a:spcPts val="0"/>
              </a:spcAft>
              <a:buSzPts val="3200"/>
              <a:buNone/>
              <a:defRPr sz="3200"/>
            </a:lvl5pPr>
            <a:lvl6pPr lvl="5" rtl="0">
              <a:spcBef>
                <a:spcPts val="0"/>
              </a:spcBef>
              <a:spcAft>
                <a:spcPts val="0"/>
              </a:spcAft>
              <a:buSzPts val="3200"/>
              <a:buNone/>
              <a:defRPr sz="3200"/>
            </a:lvl6pPr>
            <a:lvl7pPr lvl="6" rtl="0">
              <a:spcBef>
                <a:spcPts val="0"/>
              </a:spcBef>
              <a:spcAft>
                <a:spcPts val="0"/>
              </a:spcAft>
              <a:buSzPts val="3200"/>
              <a:buNone/>
              <a:defRPr sz="3200"/>
            </a:lvl7pPr>
            <a:lvl8pPr lvl="7" rtl="0">
              <a:spcBef>
                <a:spcPts val="0"/>
              </a:spcBef>
              <a:spcAft>
                <a:spcPts val="0"/>
              </a:spcAft>
              <a:buSzPts val="3200"/>
              <a:buNone/>
              <a:defRPr sz="3200"/>
            </a:lvl8pPr>
            <a:lvl9pPr lvl="8" rtl="0">
              <a:spcBef>
                <a:spcPts val="0"/>
              </a:spcBef>
              <a:spcAft>
                <a:spcPts val="0"/>
              </a:spcAft>
              <a:buSzPts val="3200"/>
              <a:buNone/>
              <a:defRPr sz="3200"/>
            </a:lvl9pPr>
          </a:lstStyle>
          <a:p>
            <a:endParaRPr/>
          </a:p>
        </p:txBody>
      </p:sp>
      <p:sp>
        <p:nvSpPr>
          <p:cNvPr id="149" name="Google Shape;149;p15"/>
          <p:cNvSpPr txBox="1">
            <a:spLocks noGrp="1"/>
          </p:cNvSpPr>
          <p:nvPr>
            <p:ph type="body" idx="1"/>
          </p:nvPr>
        </p:nvSpPr>
        <p:spPr>
          <a:xfrm>
            <a:off x="517200" y="2125367"/>
            <a:ext cx="3744000" cy="3574800"/>
          </a:xfrm>
          <a:prstGeom prst="rect">
            <a:avLst/>
          </a:prstGeom>
        </p:spPr>
        <p:txBody>
          <a:bodyPr spcFirstLastPara="1" wrap="square" lIns="121900" tIns="121900" rIns="121900" bIns="121900" anchor="t" anchorCtr="0">
            <a:noAutofit/>
          </a:bodyPr>
          <a:lstStyle>
            <a:lvl1pPr marL="457200" lvl="0" indent="-330200" rtl="0">
              <a:spcBef>
                <a:spcPts val="0"/>
              </a:spcBef>
              <a:spcAft>
                <a:spcPts val="0"/>
              </a:spcAft>
              <a:buSzPts val="1600"/>
              <a:buChar char="●"/>
              <a:defRPr sz="1600"/>
            </a:lvl1pPr>
            <a:lvl2pPr marL="914400" lvl="1" indent="-330200" rtl="0">
              <a:spcBef>
                <a:spcPts val="2100"/>
              </a:spcBef>
              <a:spcAft>
                <a:spcPts val="0"/>
              </a:spcAft>
              <a:buSzPts val="1600"/>
              <a:buChar char="○"/>
              <a:defRPr sz="1600"/>
            </a:lvl2pPr>
            <a:lvl3pPr marL="1371600" lvl="2" indent="-330200" rtl="0">
              <a:spcBef>
                <a:spcPts val="2100"/>
              </a:spcBef>
              <a:spcAft>
                <a:spcPts val="0"/>
              </a:spcAft>
              <a:buSzPts val="1600"/>
              <a:buChar char="■"/>
              <a:defRPr sz="1600"/>
            </a:lvl3pPr>
            <a:lvl4pPr marL="1828800" lvl="3" indent="-330200" rtl="0">
              <a:spcBef>
                <a:spcPts val="2100"/>
              </a:spcBef>
              <a:spcAft>
                <a:spcPts val="0"/>
              </a:spcAft>
              <a:buSzPts val="1600"/>
              <a:buChar char="●"/>
              <a:defRPr sz="1600"/>
            </a:lvl4pPr>
            <a:lvl5pPr marL="2286000" lvl="4" indent="-330200" rtl="0">
              <a:spcBef>
                <a:spcPts val="2100"/>
              </a:spcBef>
              <a:spcAft>
                <a:spcPts val="0"/>
              </a:spcAft>
              <a:buSzPts val="1600"/>
              <a:buChar char="○"/>
              <a:defRPr sz="1600"/>
            </a:lvl5pPr>
            <a:lvl6pPr marL="2743200" lvl="5" indent="-330200" rtl="0">
              <a:spcBef>
                <a:spcPts val="2100"/>
              </a:spcBef>
              <a:spcAft>
                <a:spcPts val="0"/>
              </a:spcAft>
              <a:buSzPts val="1600"/>
              <a:buChar char="■"/>
              <a:defRPr sz="1600"/>
            </a:lvl6pPr>
            <a:lvl7pPr marL="3200400" lvl="6" indent="-330200" rtl="0">
              <a:spcBef>
                <a:spcPts val="2100"/>
              </a:spcBef>
              <a:spcAft>
                <a:spcPts val="0"/>
              </a:spcAft>
              <a:buSzPts val="1600"/>
              <a:buChar char="●"/>
              <a:defRPr sz="1600"/>
            </a:lvl7pPr>
            <a:lvl8pPr marL="3657600" lvl="7" indent="-330200" rtl="0">
              <a:spcBef>
                <a:spcPts val="2100"/>
              </a:spcBef>
              <a:spcAft>
                <a:spcPts val="0"/>
              </a:spcAft>
              <a:buSzPts val="1600"/>
              <a:buChar char="○"/>
              <a:defRPr sz="1600"/>
            </a:lvl8pPr>
            <a:lvl9pPr marL="4114800" lvl="8" indent="-330200" rtl="0">
              <a:spcBef>
                <a:spcPts val="2100"/>
              </a:spcBef>
              <a:spcAft>
                <a:spcPts val="2100"/>
              </a:spcAft>
              <a:buSzPts val="1600"/>
              <a:buChar char="■"/>
              <a:defRPr sz="1600"/>
            </a:lvl9pPr>
          </a:lstStyle>
          <a:p>
            <a:endParaRPr/>
          </a:p>
        </p:txBody>
      </p:sp>
      <p:sp>
        <p:nvSpPr>
          <p:cNvPr id="150" name="Google Shape;150;p15"/>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51"/>
        <p:cNvGrpSpPr/>
        <p:nvPr/>
      </p:nvGrpSpPr>
      <p:grpSpPr>
        <a:xfrm>
          <a:off x="0" y="0"/>
          <a:ext cx="0" cy="0"/>
          <a:chOff x="0" y="0"/>
          <a:chExt cx="0" cy="0"/>
        </a:xfrm>
      </p:grpSpPr>
      <p:sp>
        <p:nvSpPr>
          <p:cNvPr id="152" name="Google Shape;152;p16"/>
          <p:cNvSpPr txBox="1">
            <a:spLocks noGrp="1"/>
          </p:cNvSpPr>
          <p:nvPr>
            <p:ph type="title"/>
          </p:nvPr>
        </p:nvSpPr>
        <p:spPr>
          <a:xfrm>
            <a:off x="653667" y="701800"/>
            <a:ext cx="7491600" cy="5454300"/>
          </a:xfrm>
          <a:prstGeom prst="rect">
            <a:avLst/>
          </a:prstGeom>
        </p:spPr>
        <p:txBody>
          <a:bodyPr spcFirstLastPara="1" wrap="square" lIns="121900" tIns="121900" rIns="121900" bIns="121900" anchor="ctr" anchorCtr="0">
            <a:noAutofit/>
          </a:bodyPr>
          <a:lstStyle>
            <a:lvl1pPr lvl="0" rtl="0">
              <a:spcBef>
                <a:spcPts val="0"/>
              </a:spcBef>
              <a:spcAft>
                <a:spcPts val="0"/>
              </a:spcAft>
              <a:buSzPts val="6400"/>
              <a:buNone/>
              <a:defRPr sz="6400"/>
            </a:lvl1pPr>
            <a:lvl2pPr lvl="1" rtl="0">
              <a:spcBef>
                <a:spcPts val="0"/>
              </a:spcBef>
              <a:spcAft>
                <a:spcPts val="0"/>
              </a:spcAft>
              <a:buSzPts val="6400"/>
              <a:buNone/>
              <a:defRPr sz="6400"/>
            </a:lvl2pPr>
            <a:lvl3pPr lvl="2" rtl="0">
              <a:spcBef>
                <a:spcPts val="0"/>
              </a:spcBef>
              <a:spcAft>
                <a:spcPts val="0"/>
              </a:spcAft>
              <a:buSzPts val="6400"/>
              <a:buNone/>
              <a:defRPr sz="6400"/>
            </a:lvl3pPr>
            <a:lvl4pPr lvl="3" rtl="0">
              <a:spcBef>
                <a:spcPts val="0"/>
              </a:spcBef>
              <a:spcAft>
                <a:spcPts val="0"/>
              </a:spcAft>
              <a:buSzPts val="6400"/>
              <a:buNone/>
              <a:defRPr sz="6400"/>
            </a:lvl4pPr>
            <a:lvl5pPr lvl="4" rtl="0">
              <a:spcBef>
                <a:spcPts val="0"/>
              </a:spcBef>
              <a:spcAft>
                <a:spcPts val="0"/>
              </a:spcAft>
              <a:buSzPts val="6400"/>
              <a:buNone/>
              <a:defRPr sz="6400"/>
            </a:lvl5pPr>
            <a:lvl6pPr lvl="5" rtl="0">
              <a:spcBef>
                <a:spcPts val="0"/>
              </a:spcBef>
              <a:spcAft>
                <a:spcPts val="0"/>
              </a:spcAft>
              <a:buSzPts val="6400"/>
              <a:buNone/>
              <a:defRPr sz="6400"/>
            </a:lvl6pPr>
            <a:lvl7pPr lvl="6" rtl="0">
              <a:spcBef>
                <a:spcPts val="0"/>
              </a:spcBef>
              <a:spcAft>
                <a:spcPts val="0"/>
              </a:spcAft>
              <a:buSzPts val="6400"/>
              <a:buNone/>
              <a:defRPr sz="6400"/>
            </a:lvl7pPr>
            <a:lvl8pPr lvl="7" rtl="0">
              <a:spcBef>
                <a:spcPts val="0"/>
              </a:spcBef>
              <a:spcAft>
                <a:spcPts val="0"/>
              </a:spcAft>
              <a:buSzPts val="6400"/>
              <a:buNone/>
              <a:defRPr sz="6400"/>
            </a:lvl8pPr>
            <a:lvl9pPr lvl="8" rtl="0">
              <a:spcBef>
                <a:spcPts val="0"/>
              </a:spcBef>
              <a:spcAft>
                <a:spcPts val="0"/>
              </a:spcAft>
              <a:buSzPts val="6400"/>
              <a:buNone/>
              <a:defRPr sz="6400"/>
            </a:lvl9pPr>
          </a:lstStyle>
          <a:p>
            <a:endParaRPr/>
          </a:p>
        </p:txBody>
      </p:sp>
      <p:sp>
        <p:nvSpPr>
          <p:cNvPr id="153" name="Google Shape;153;p16"/>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54"/>
        <p:cNvGrpSpPr/>
        <p:nvPr/>
      </p:nvGrpSpPr>
      <p:grpSpPr>
        <a:xfrm>
          <a:off x="0" y="0"/>
          <a:ext cx="0" cy="0"/>
          <a:chOff x="0" y="0"/>
          <a:chExt cx="0" cy="0"/>
        </a:xfrm>
      </p:grpSpPr>
      <p:sp>
        <p:nvSpPr>
          <p:cNvPr id="155" name="Google Shape;155;p17"/>
          <p:cNvSpPr/>
          <p:nvPr/>
        </p:nvSpPr>
        <p:spPr>
          <a:xfrm>
            <a:off x="6096000" y="-100"/>
            <a:ext cx="6096000" cy="6858000"/>
          </a:xfrm>
          <a:prstGeom prst="rect">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dirty="0"/>
          </a:p>
        </p:txBody>
      </p:sp>
      <p:cxnSp>
        <p:nvCxnSpPr>
          <p:cNvPr id="156" name="Google Shape;156;p17"/>
          <p:cNvCxnSpPr/>
          <p:nvPr/>
        </p:nvCxnSpPr>
        <p:spPr>
          <a:xfrm>
            <a:off x="6706233" y="5994004"/>
            <a:ext cx="721200" cy="0"/>
          </a:xfrm>
          <a:prstGeom prst="straightConnector1">
            <a:avLst/>
          </a:prstGeom>
          <a:noFill/>
          <a:ln w="38100" cap="flat" cmpd="sng">
            <a:solidFill>
              <a:schemeClr val="accent5"/>
            </a:solidFill>
            <a:prstDash val="solid"/>
            <a:round/>
            <a:headEnd type="none" w="sm" len="sm"/>
            <a:tailEnd type="none" w="sm" len="sm"/>
          </a:ln>
        </p:spPr>
      </p:cxnSp>
      <p:sp>
        <p:nvSpPr>
          <p:cNvPr id="157" name="Google Shape;157;p17"/>
          <p:cNvSpPr txBox="1">
            <a:spLocks noGrp="1"/>
          </p:cNvSpPr>
          <p:nvPr>
            <p:ph type="title"/>
          </p:nvPr>
        </p:nvSpPr>
        <p:spPr>
          <a:xfrm>
            <a:off x="354000" y="1612100"/>
            <a:ext cx="5393700" cy="2008500"/>
          </a:xfrm>
          <a:prstGeom prst="rect">
            <a:avLst/>
          </a:prstGeom>
        </p:spPr>
        <p:txBody>
          <a:bodyPr spcFirstLastPara="1" wrap="square" lIns="121900" tIns="121900" rIns="121900" bIns="121900" anchor="b" anchorCtr="0">
            <a:noAutofit/>
          </a:bodyPr>
          <a:lstStyle>
            <a:lvl1pPr lvl="0" algn="ctr" rtl="0">
              <a:spcBef>
                <a:spcPts val="0"/>
              </a:spcBef>
              <a:spcAft>
                <a:spcPts val="0"/>
              </a:spcAft>
              <a:buSzPts val="5100"/>
              <a:buNone/>
              <a:defRPr sz="5100"/>
            </a:lvl1pPr>
            <a:lvl2pPr lvl="1" algn="ctr" rtl="0">
              <a:spcBef>
                <a:spcPts val="0"/>
              </a:spcBef>
              <a:spcAft>
                <a:spcPts val="0"/>
              </a:spcAft>
              <a:buSzPts val="5100"/>
              <a:buNone/>
              <a:defRPr sz="5100"/>
            </a:lvl2pPr>
            <a:lvl3pPr lvl="2" algn="ctr" rtl="0">
              <a:spcBef>
                <a:spcPts val="0"/>
              </a:spcBef>
              <a:spcAft>
                <a:spcPts val="0"/>
              </a:spcAft>
              <a:buSzPts val="5100"/>
              <a:buNone/>
              <a:defRPr sz="5100"/>
            </a:lvl3pPr>
            <a:lvl4pPr lvl="3" algn="ctr" rtl="0">
              <a:spcBef>
                <a:spcPts val="0"/>
              </a:spcBef>
              <a:spcAft>
                <a:spcPts val="0"/>
              </a:spcAft>
              <a:buSzPts val="5100"/>
              <a:buNone/>
              <a:defRPr sz="5100"/>
            </a:lvl4pPr>
            <a:lvl5pPr lvl="4" algn="ctr" rtl="0">
              <a:spcBef>
                <a:spcPts val="0"/>
              </a:spcBef>
              <a:spcAft>
                <a:spcPts val="0"/>
              </a:spcAft>
              <a:buSzPts val="5100"/>
              <a:buNone/>
              <a:defRPr sz="5100"/>
            </a:lvl5pPr>
            <a:lvl6pPr lvl="5" algn="ctr" rtl="0">
              <a:spcBef>
                <a:spcPts val="0"/>
              </a:spcBef>
              <a:spcAft>
                <a:spcPts val="0"/>
              </a:spcAft>
              <a:buSzPts val="5100"/>
              <a:buNone/>
              <a:defRPr sz="5100"/>
            </a:lvl6pPr>
            <a:lvl7pPr lvl="6" algn="ctr" rtl="0">
              <a:spcBef>
                <a:spcPts val="0"/>
              </a:spcBef>
              <a:spcAft>
                <a:spcPts val="0"/>
              </a:spcAft>
              <a:buSzPts val="5100"/>
              <a:buNone/>
              <a:defRPr sz="5100"/>
            </a:lvl7pPr>
            <a:lvl8pPr lvl="7" algn="ctr" rtl="0">
              <a:spcBef>
                <a:spcPts val="0"/>
              </a:spcBef>
              <a:spcAft>
                <a:spcPts val="0"/>
              </a:spcAft>
              <a:buSzPts val="5100"/>
              <a:buNone/>
              <a:defRPr sz="5100"/>
            </a:lvl8pPr>
            <a:lvl9pPr lvl="8" algn="ctr" rtl="0">
              <a:spcBef>
                <a:spcPts val="0"/>
              </a:spcBef>
              <a:spcAft>
                <a:spcPts val="0"/>
              </a:spcAft>
              <a:buSzPts val="5100"/>
              <a:buNone/>
              <a:defRPr sz="5100"/>
            </a:lvl9pPr>
          </a:lstStyle>
          <a:p>
            <a:endParaRPr/>
          </a:p>
        </p:txBody>
      </p:sp>
      <p:sp>
        <p:nvSpPr>
          <p:cNvPr id="158" name="Google Shape;158;p17"/>
          <p:cNvSpPr txBox="1">
            <a:spLocks noGrp="1"/>
          </p:cNvSpPr>
          <p:nvPr>
            <p:ph type="subTitle" idx="1"/>
          </p:nvPr>
        </p:nvSpPr>
        <p:spPr>
          <a:xfrm>
            <a:off x="354000" y="3692001"/>
            <a:ext cx="5393700" cy="1794000"/>
          </a:xfrm>
          <a:prstGeom prst="rect">
            <a:avLst/>
          </a:prstGeom>
        </p:spPr>
        <p:txBody>
          <a:bodyPr spcFirstLastPara="1" wrap="square" lIns="121900" tIns="121900" rIns="121900" bIns="121900" anchor="t" anchorCtr="0">
            <a:noAutofit/>
          </a:bodyPr>
          <a:lstStyle>
            <a:lvl1pPr lvl="0" algn="ctr" rtl="0">
              <a:lnSpc>
                <a:spcPct val="100000"/>
              </a:lnSpc>
              <a:spcBef>
                <a:spcPts val="0"/>
              </a:spcBef>
              <a:spcAft>
                <a:spcPts val="0"/>
              </a:spcAft>
              <a:buClr>
                <a:schemeClr val="accent5"/>
              </a:buClr>
              <a:buSzPts val="2800"/>
              <a:buNone/>
              <a:defRPr sz="2800">
                <a:solidFill>
                  <a:schemeClr val="accent5"/>
                </a:solidFill>
              </a:defRPr>
            </a:lvl1pPr>
            <a:lvl2pPr lvl="1" algn="ctr" rtl="0">
              <a:lnSpc>
                <a:spcPct val="100000"/>
              </a:lnSpc>
              <a:spcBef>
                <a:spcPts val="0"/>
              </a:spcBef>
              <a:spcAft>
                <a:spcPts val="0"/>
              </a:spcAft>
              <a:buClr>
                <a:schemeClr val="accent5"/>
              </a:buClr>
              <a:buSzPts val="2800"/>
              <a:buNone/>
              <a:defRPr sz="2800">
                <a:solidFill>
                  <a:schemeClr val="accent5"/>
                </a:solidFill>
              </a:defRPr>
            </a:lvl2pPr>
            <a:lvl3pPr lvl="2" algn="ctr" rtl="0">
              <a:lnSpc>
                <a:spcPct val="100000"/>
              </a:lnSpc>
              <a:spcBef>
                <a:spcPts val="0"/>
              </a:spcBef>
              <a:spcAft>
                <a:spcPts val="0"/>
              </a:spcAft>
              <a:buClr>
                <a:schemeClr val="accent5"/>
              </a:buClr>
              <a:buSzPts val="2800"/>
              <a:buNone/>
              <a:defRPr sz="2800">
                <a:solidFill>
                  <a:schemeClr val="accent5"/>
                </a:solidFill>
              </a:defRPr>
            </a:lvl3pPr>
            <a:lvl4pPr lvl="3" algn="ctr" rtl="0">
              <a:lnSpc>
                <a:spcPct val="100000"/>
              </a:lnSpc>
              <a:spcBef>
                <a:spcPts val="0"/>
              </a:spcBef>
              <a:spcAft>
                <a:spcPts val="0"/>
              </a:spcAft>
              <a:buClr>
                <a:schemeClr val="accent5"/>
              </a:buClr>
              <a:buSzPts val="2800"/>
              <a:buNone/>
              <a:defRPr sz="2800">
                <a:solidFill>
                  <a:schemeClr val="accent5"/>
                </a:solidFill>
              </a:defRPr>
            </a:lvl4pPr>
            <a:lvl5pPr lvl="4" algn="ctr" rtl="0">
              <a:lnSpc>
                <a:spcPct val="100000"/>
              </a:lnSpc>
              <a:spcBef>
                <a:spcPts val="0"/>
              </a:spcBef>
              <a:spcAft>
                <a:spcPts val="0"/>
              </a:spcAft>
              <a:buClr>
                <a:schemeClr val="accent5"/>
              </a:buClr>
              <a:buSzPts val="2800"/>
              <a:buNone/>
              <a:defRPr sz="2800">
                <a:solidFill>
                  <a:schemeClr val="accent5"/>
                </a:solidFill>
              </a:defRPr>
            </a:lvl5pPr>
            <a:lvl6pPr lvl="5" algn="ctr" rtl="0">
              <a:lnSpc>
                <a:spcPct val="100000"/>
              </a:lnSpc>
              <a:spcBef>
                <a:spcPts val="0"/>
              </a:spcBef>
              <a:spcAft>
                <a:spcPts val="0"/>
              </a:spcAft>
              <a:buClr>
                <a:schemeClr val="accent5"/>
              </a:buClr>
              <a:buSzPts val="2800"/>
              <a:buNone/>
              <a:defRPr sz="2800">
                <a:solidFill>
                  <a:schemeClr val="accent5"/>
                </a:solidFill>
              </a:defRPr>
            </a:lvl6pPr>
            <a:lvl7pPr lvl="6" algn="ctr" rtl="0">
              <a:lnSpc>
                <a:spcPct val="100000"/>
              </a:lnSpc>
              <a:spcBef>
                <a:spcPts val="0"/>
              </a:spcBef>
              <a:spcAft>
                <a:spcPts val="0"/>
              </a:spcAft>
              <a:buClr>
                <a:schemeClr val="accent5"/>
              </a:buClr>
              <a:buSzPts val="2800"/>
              <a:buNone/>
              <a:defRPr sz="2800">
                <a:solidFill>
                  <a:schemeClr val="accent5"/>
                </a:solidFill>
              </a:defRPr>
            </a:lvl7pPr>
            <a:lvl8pPr lvl="7" algn="ctr" rtl="0">
              <a:lnSpc>
                <a:spcPct val="100000"/>
              </a:lnSpc>
              <a:spcBef>
                <a:spcPts val="0"/>
              </a:spcBef>
              <a:spcAft>
                <a:spcPts val="0"/>
              </a:spcAft>
              <a:buClr>
                <a:schemeClr val="accent5"/>
              </a:buClr>
              <a:buSzPts val="2800"/>
              <a:buNone/>
              <a:defRPr sz="2800">
                <a:solidFill>
                  <a:schemeClr val="accent5"/>
                </a:solidFill>
              </a:defRPr>
            </a:lvl8pPr>
            <a:lvl9pPr lvl="8" algn="ctr" rtl="0">
              <a:lnSpc>
                <a:spcPct val="100000"/>
              </a:lnSpc>
              <a:spcBef>
                <a:spcPts val="0"/>
              </a:spcBef>
              <a:spcAft>
                <a:spcPts val="0"/>
              </a:spcAft>
              <a:buClr>
                <a:schemeClr val="accent5"/>
              </a:buClr>
              <a:buSzPts val="2800"/>
              <a:buNone/>
              <a:defRPr sz="2800">
                <a:solidFill>
                  <a:schemeClr val="accent5"/>
                </a:solidFill>
              </a:defRPr>
            </a:lvl9pPr>
          </a:lstStyle>
          <a:p>
            <a:endParaRPr/>
          </a:p>
        </p:txBody>
      </p:sp>
      <p:sp>
        <p:nvSpPr>
          <p:cNvPr id="159" name="Google Shape;159;p17"/>
          <p:cNvSpPr txBox="1">
            <a:spLocks noGrp="1"/>
          </p:cNvSpPr>
          <p:nvPr>
            <p:ph type="body" idx="2"/>
          </p:nvPr>
        </p:nvSpPr>
        <p:spPr>
          <a:xfrm>
            <a:off x="6586000" y="965600"/>
            <a:ext cx="5115900" cy="4926900"/>
          </a:xfrm>
          <a:prstGeom prst="rect">
            <a:avLst/>
          </a:prstGeom>
        </p:spPr>
        <p:txBody>
          <a:bodyPr spcFirstLastPara="1" wrap="square" lIns="121900" tIns="121900" rIns="121900" bIns="121900" anchor="ctr" anchorCtr="0">
            <a:noAutofit/>
          </a:bodyPr>
          <a:lstStyle>
            <a:lvl1pPr marL="457200" lvl="0" indent="-381000" rtl="0">
              <a:spcBef>
                <a:spcPts val="0"/>
              </a:spcBef>
              <a:spcAft>
                <a:spcPts val="0"/>
              </a:spcAft>
              <a:buSzPts val="2400"/>
              <a:buChar char="●"/>
              <a:defRPr/>
            </a:lvl1pPr>
            <a:lvl2pPr marL="914400" lvl="1" indent="-349250" rtl="0">
              <a:spcBef>
                <a:spcPts val="2100"/>
              </a:spcBef>
              <a:spcAft>
                <a:spcPts val="0"/>
              </a:spcAft>
              <a:buSzPts val="1900"/>
              <a:buChar char="○"/>
              <a:defRPr/>
            </a:lvl2pPr>
            <a:lvl3pPr marL="1371600" lvl="2" indent="-349250" rtl="0">
              <a:spcBef>
                <a:spcPts val="2100"/>
              </a:spcBef>
              <a:spcAft>
                <a:spcPts val="0"/>
              </a:spcAft>
              <a:buSzPts val="1900"/>
              <a:buChar char="■"/>
              <a:defRPr/>
            </a:lvl3pPr>
            <a:lvl4pPr marL="1828800" lvl="3" indent="-349250" rtl="0">
              <a:spcBef>
                <a:spcPts val="2100"/>
              </a:spcBef>
              <a:spcAft>
                <a:spcPts val="0"/>
              </a:spcAft>
              <a:buSzPts val="1900"/>
              <a:buChar char="●"/>
              <a:defRPr/>
            </a:lvl4pPr>
            <a:lvl5pPr marL="2286000" lvl="4" indent="-349250" rtl="0">
              <a:spcBef>
                <a:spcPts val="2100"/>
              </a:spcBef>
              <a:spcAft>
                <a:spcPts val="0"/>
              </a:spcAft>
              <a:buSzPts val="1900"/>
              <a:buChar char="○"/>
              <a:defRPr/>
            </a:lvl5pPr>
            <a:lvl6pPr marL="2743200" lvl="5" indent="-349250" rtl="0">
              <a:spcBef>
                <a:spcPts val="2100"/>
              </a:spcBef>
              <a:spcAft>
                <a:spcPts val="0"/>
              </a:spcAft>
              <a:buSzPts val="1900"/>
              <a:buChar char="■"/>
              <a:defRPr/>
            </a:lvl6pPr>
            <a:lvl7pPr marL="3200400" lvl="6" indent="-349250" rtl="0">
              <a:spcBef>
                <a:spcPts val="2100"/>
              </a:spcBef>
              <a:spcAft>
                <a:spcPts val="0"/>
              </a:spcAft>
              <a:buSzPts val="1900"/>
              <a:buChar char="●"/>
              <a:defRPr/>
            </a:lvl7pPr>
            <a:lvl8pPr marL="3657600" lvl="7" indent="-349250" rtl="0">
              <a:spcBef>
                <a:spcPts val="2100"/>
              </a:spcBef>
              <a:spcAft>
                <a:spcPts val="0"/>
              </a:spcAft>
              <a:buSzPts val="1900"/>
              <a:buChar char="○"/>
              <a:defRPr/>
            </a:lvl8pPr>
            <a:lvl9pPr marL="4114800" lvl="8" indent="-349250" rtl="0">
              <a:spcBef>
                <a:spcPts val="2100"/>
              </a:spcBef>
              <a:spcAft>
                <a:spcPts val="2100"/>
              </a:spcAft>
              <a:buSzPts val="1900"/>
              <a:buChar char="■"/>
              <a:defRPr/>
            </a:lvl9pPr>
          </a:lstStyle>
          <a:p>
            <a:endParaRPr/>
          </a:p>
        </p:txBody>
      </p:sp>
      <p:sp>
        <p:nvSpPr>
          <p:cNvPr id="160" name="Google Shape;160;p17"/>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61"/>
        <p:cNvGrpSpPr/>
        <p:nvPr/>
      </p:nvGrpSpPr>
      <p:grpSpPr>
        <a:xfrm>
          <a:off x="0" y="0"/>
          <a:ext cx="0" cy="0"/>
          <a:chOff x="0" y="0"/>
          <a:chExt cx="0" cy="0"/>
        </a:xfrm>
      </p:grpSpPr>
      <p:sp>
        <p:nvSpPr>
          <p:cNvPr id="162" name="Google Shape;162;p18"/>
          <p:cNvSpPr txBox="1">
            <a:spLocks noGrp="1"/>
          </p:cNvSpPr>
          <p:nvPr>
            <p:ph type="body" idx="1"/>
          </p:nvPr>
        </p:nvSpPr>
        <p:spPr>
          <a:xfrm>
            <a:off x="426000" y="5644967"/>
            <a:ext cx="7998300" cy="798300"/>
          </a:xfrm>
          <a:prstGeom prst="rect">
            <a:avLst/>
          </a:prstGeom>
        </p:spPr>
        <p:txBody>
          <a:bodyPr spcFirstLastPara="1" wrap="square" lIns="121900" tIns="121900" rIns="121900" bIns="121900" anchor="ctr" anchorCtr="0">
            <a:noAutofit/>
          </a:bodyPr>
          <a:lstStyle>
            <a:lvl1pPr marL="457200" lvl="0" indent="-228600" rtl="0">
              <a:lnSpc>
                <a:spcPct val="100000"/>
              </a:lnSpc>
              <a:spcBef>
                <a:spcPts val="0"/>
              </a:spcBef>
              <a:spcAft>
                <a:spcPts val="0"/>
              </a:spcAft>
              <a:buSzPts val="2400"/>
              <a:buFont typeface="Roboto Slab"/>
              <a:buNone/>
              <a:defRPr>
                <a:latin typeface="Roboto Slab"/>
                <a:ea typeface="Roboto Slab"/>
                <a:cs typeface="Roboto Slab"/>
                <a:sym typeface="Roboto Slab"/>
              </a:defRPr>
            </a:lvl1pPr>
          </a:lstStyle>
          <a:p>
            <a:endParaRPr/>
          </a:p>
        </p:txBody>
      </p:sp>
      <p:sp>
        <p:nvSpPr>
          <p:cNvPr id="163" name="Google Shape;163;p18"/>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64"/>
        <p:cNvGrpSpPr/>
        <p:nvPr/>
      </p:nvGrpSpPr>
      <p:grpSpPr>
        <a:xfrm>
          <a:off x="0" y="0"/>
          <a:ext cx="0" cy="0"/>
          <a:chOff x="0" y="0"/>
          <a:chExt cx="0" cy="0"/>
        </a:xfrm>
      </p:grpSpPr>
      <p:sp>
        <p:nvSpPr>
          <p:cNvPr id="165" name="Google Shape;165;p19"/>
          <p:cNvSpPr/>
          <p:nvPr/>
        </p:nvSpPr>
        <p:spPr>
          <a:xfrm>
            <a:off x="200" y="6769100"/>
            <a:ext cx="12191700" cy="88800"/>
          </a:xfrm>
          <a:prstGeom prst="rect">
            <a:avLst/>
          </a:pr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dirty="0"/>
          </a:p>
        </p:txBody>
      </p:sp>
      <p:sp>
        <p:nvSpPr>
          <p:cNvPr id="166" name="Google Shape;166;p19"/>
          <p:cNvSpPr txBox="1">
            <a:spLocks noGrp="1"/>
          </p:cNvSpPr>
          <p:nvPr>
            <p:ph type="title" hasCustomPrompt="1"/>
          </p:nvPr>
        </p:nvSpPr>
        <p:spPr>
          <a:xfrm>
            <a:off x="517200" y="1536600"/>
            <a:ext cx="11157600" cy="2051100"/>
          </a:xfrm>
          <a:prstGeom prst="rect">
            <a:avLst/>
          </a:prstGeom>
        </p:spPr>
        <p:txBody>
          <a:bodyPr spcFirstLastPara="1" wrap="square" lIns="121900" tIns="121900" rIns="121900" bIns="121900" anchor="ctr" anchorCtr="0">
            <a:noAutofit/>
          </a:bodyPr>
          <a:lstStyle>
            <a:lvl1pPr lvl="0" algn="ctr" rtl="0">
              <a:spcBef>
                <a:spcPts val="0"/>
              </a:spcBef>
              <a:spcAft>
                <a:spcPts val="0"/>
              </a:spcAft>
              <a:buClr>
                <a:schemeClr val="accent5"/>
              </a:buClr>
              <a:buSzPts val="17300"/>
              <a:buNone/>
              <a:defRPr sz="17300">
                <a:solidFill>
                  <a:schemeClr val="accent5"/>
                </a:solidFill>
              </a:defRPr>
            </a:lvl1pPr>
            <a:lvl2pPr lvl="1" algn="ctr" rtl="0">
              <a:spcBef>
                <a:spcPts val="0"/>
              </a:spcBef>
              <a:spcAft>
                <a:spcPts val="0"/>
              </a:spcAft>
              <a:buClr>
                <a:schemeClr val="accent5"/>
              </a:buClr>
              <a:buSzPts val="17300"/>
              <a:buNone/>
              <a:defRPr sz="17300">
                <a:solidFill>
                  <a:schemeClr val="accent5"/>
                </a:solidFill>
              </a:defRPr>
            </a:lvl2pPr>
            <a:lvl3pPr lvl="2" algn="ctr" rtl="0">
              <a:spcBef>
                <a:spcPts val="0"/>
              </a:spcBef>
              <a:spcAft>
                <a:spcPts val="0"/>
              </a:spcAft>
              <a:buClr>
                <a:schemeClr val="accent5"/>
              </a:buClr>
              <a:buSzPts val="17300"/>
              <a:buNone/>
              <a:defRPr sz="17300">
                <a:solidFill>
                  <a:schemeClr val="accent5"/>
                </a:solidFill>
              </a:defRPr>
            </a:lvl3pPr>
            <a:lvl4pPr lvl="3" algn="ctr" rtl="0">
              <a:spcBef>
                <a:spcPts val="0"/>
              </a:spcBef>
              <a:spcAft>
                <a:spcPts val="0"/>
              </a:spcAft>
              <a:buClr>
                <a:schemeClr val="accent5"/>
              </a:buClr>
              <a:buSzPts val="17300"/>
              <a:buNone/>
              <a:defRPr sz="17300">
                <a:solidFill>
                  <a:schemeClr val="accent5"/>
                </a:solidFill>
              </a:defRPr>
            </a:lvl4pPr>
            <a:lvl5pPr lvl="4" algn="ctr" rtl="0">
              <a:spcBef>
                <a:spcPts val="0"/>
              </a:spcBef>
              <a:spcAft>
                <a:spcPts val="0"/>
              </a:spcAft>
              <a:buClr>
                <a:schemeClr val="accent5"/>
              </a:buClr>
              <a:buSzPts val="17300"/>
              <a:buNone/>
              <a:defRPr sz="17300">
                <a:solidFill>
                  <a:schemeClr val="accent5"/>
                </a:solidFill>
              </a:defRPr>
            </a:lvl5pPr>
            <a:lvl6pPr lvl="5" algn="ctr" rtl="0">
              <a:spcBef>
                <a:spcPts val="0"/>
              </a:spcBef>
              <a:spcAft>
                <a:spcPts val="0"/>
              </a:spcAft>
              <a:buClr>
                <a:schemeClr val="accent5"/>
              </a:buClr>
              <a:buSzPts val="17300"/>
              <a:buNone/>
              <a:defRPr sz="17300">
                <a:solidFill>
                  <a:schemeClr val="accent5"/>
                </a:solidFill>
              </a:defRPr>
            </a:lvl6pPr>
            <a:lvl7pPr lvl="6" algn="ctr" rtl="0">
              <a:spcBef>
                <a:spcPts val="0"/>
              </a:spcBef>
              <a:spcAft>
                <a:spcPts val="0"/>
              </a:spcAft>
              <a:buClr>
                <a:schemeClr val="accent5"/>
              </a:buClr>
              <a:buSzPts val="17300"/>
              <a:buNone/>
              <a:defRPr sz="17300">
                <a:solidFill>
                  <a:schemeClr val="accent5"/>
                </a:solidFill>
              </a:defRPr>
            </a:lvl7pPr>
            <a:lvl8pPr lvl="7" algn="ctr" rtl="0">
              <a:spcBef>
                <a:spcPts val="0"/>
              </a:spcBef>
              <a:spcAft>
                <a:spcPts val="0"/>
              </a:spcAft>
              <a:buClr>
                <a:schemeClr val="accent5"/>
              </a:buClr>
              <a:buSzPts val="17300"/>
              <a:buNone/>
              <a:defRPr sz="17300">
                <a:solidFill>
                  <a:schemeClr val="accent5"/>
                </a:solidFill>
              </a:defRPr>
            </a:lvl8pPr>
            <a:lvl9pPr lvl="8" algn="ctr" rtl="0">
              <a:spcBef>
                <a:spcPts val="0"/>
              </a:spcBef>
              <a:spcAft>
                <a:spcPts val="0"/>
              </a:spcAft>
              <a:buClr>
                <a:schemeClr val="accent5"/>
              </a:buClr>
              <a:buSzPts val="17300"/>
              <a:buNone/>
              <a:defRPr sz="17300">
                <a:solidFill>
                  <a:schemeClr val="accent5"/>
                </a:solidFill>
              </a:defRPr>
            </a:lvl9pPr>
          </a:lstStyle>
          <a:p>
            <a:r>
              <a:t>xx%</a:t>
            </a:r>
          </a:p>
        </p:txBody>
      </p:sp>
      <p:sp>
        <p:nvSpPr>
          <p:cNvPr id="167" name="Google Shape;167;p19"/>
          <p:cNvSpPr txBox="1">
            <a:spLocks noGrp="1"/>
          </p:cNvSpPr>
          <p:nvPr>
            <p:ph type="body" idx="1"/>
          </p:nvPr>
        </p:nvSpPr>
        <p:spPr>
          <a:xfrm>
            <a:off x="517200" y="3892600"/>
            <a:ext cx="11157600" cy="1428900"/>
          </a:xfrm>
          <a:prstGeom prst="rect">
            <a:avLst/>
          </a:prstGeom>
        </p:spPr>
        <p:txBody>
          <a:bodyPr spcFirstLastPara="1" wrap="square" lIns="121900" tIns="121900" rIns="121900" bIns="121900" anchor="t" anchorCtr="0">
            <a:noAutofit/>
          </a:bodyPr>
          <a:lstStyle>
            <a:lvl1pPr marL="457200" lvl="0" indent="-381000" algn="ctr" rtl="0">
              <a:spcBef>
                <a:spcPts val="0"/>
              </a:spcBef>
              <a:spcAft>
                <a:spcPts val="0"/>
              </a:spcAft>
              <a:buSzPts val="2400"/>
              <a:buChar char="●"/>
              <a:defRPr/>
            </a:lvl1pPr>
            <a:lvl2pPr marL="914400" lvl="1" indent="-349250" algn="ctr" rtl="0">
              <a:spcBef>
                <a:spcPts val="2100"/>
              </a:spcBef>
              <a:spcAft>
                <a:spcPts val="0"/>
              </a:spcAft>
              <a:buSzPts val="1900"/>
              <a:buChar char="○"/>
              <a:defRPr/>
            </a:lvl2pPr>
            <a:lvl3pPr marL="1371600" lvl="2" indent="-349250" algn="ctr" rtl="0">
              <a:spcBef>
                <a:spcPts val="2100"/>
              </a:spcBef>
              <a:spcAft>
                <a:spcPts val="0"/>
              </a:spcAft>
              <a:buSzPts val="1900"/>
              <a:buChar char="■"/>
              <a:defRPr/>
            </a:lvl3pPr>
            <a:lvl4pPr marL="1828800" lvl="3" indent="-349250" algn="ctr" rtl="0">
              <a:spcBef>
                <a:spcPts val="2100"/>
              </a:spcBef>
              <a:spcAft>
                <a:spcPts val="0"/>
              </a:spcAft>
              <a:buSzPts val="1900"/>
              <a:buChar char="●"/>
              <a:defRPr/>
            </a:lvl4pPr>
            <a:lvl5pPr marL="2286000" lvl="4" indent="-349250" algn="ctr" rtl="0">
              <a:spcBef>
                <a:spcPts val="2100"/>
              </a:spcBef>
              <a:spcAft>
                <a:spcPts val="0"/>
              </a:spcAft>
              <a:buSzPts val="1900"/>
              <a:buChar char="○"/>
              <a:defRPr/>
            </a:lvl5pPr>
            <a:lvl6pPr marL="2743200" lvl="5" indent="-349250" algn="ctr" rtl="0">
              <a:spcBef>
                <a:spcPts val="2100"/>
              </a:spcBef>
              <a:spcAft>
                <a:spcPts val="0"/>
              </a:spcAft>
              <a:buSzPts val="1900"/>
              <a:buChar char="■"/>
              <a:defRPr/>
            </a:lvl6pPr>
            <a:lvl7pPr marL="3200400" lvl="6" indent="-349250" algn="ctr" rtl="0">
              <a:spcBef>
                <a:spcPts val="2100"/>
              </a:spcBef>
              <a:spcAft>
                <a:spcPts val="0"/>
              </a:spcAft>
              <a:buSzPts val="1900"/>
              <a:buChar char="●"/>
              <a:defRPr/>
            </a:lvl7pPr>
            <a:lvl8pPr marL="3657600" lvl="7" indent="-349250" algn="ctr" rtl="0">
              <a:spcBef>
                <a:spcPts val="2100"/>
              </a:spcBef>
              <a:spcAft>
                <a:spcPts val="0"/>
              </a:spcAft>
              <a:buSzPts val="1900"/>
              <a:buChar char="○"/>
              <a:defRPr/>
            </a:lvl8pPr>
            <a:lvl9pPr marL="4114800" lvl="8" indent="-349250" algn="ctr" rtl="0">
              <a:spcBef>
                <a:spcPts val="2100"/>
              </a:spcBef>
              <a:spcAft>
                <a:spcPts val="2100"/>
              </a:spcAft>
              <a:buSzPts val="1900"/>
              <a:buChar char="■"/>
              <a:defRPr/>
            </a:lvl9pPr>
          </a:lstStyle>
          <a:p>
            <a:endParaRPr/>
          </a:p>
        </p:txBody>
      </p:sp>
      <p:sp>
        <p:nvSpPr>
          <p:cNvPr id="168" name="Google Shape;168;p19"/>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69"/>
        <p:cNvGrpSpPr/>
        <p:nvPr/>
      </p:nvGrpSpPr>
      <p:grpSpPr>
        <a:xfrm>
          <a:off x="0" y="0"/>
          <a:ext cx="0" cy="0"/>
          <a:chOff x="0" y="0"/>
          <a:chExt cx="0" cy="0"/>
        </a:xfrm>
      </p:grpSpPr>
      <p:sp>
        <p:nvSpPr>
          <p:cNvPr id="170" name="Google Shape;170;p20"/>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ne column title and text">
  <p:cSld name="CUSTOM_5">
    <p:spTree>
      <p:nvGrpSpPr>
        <p:cNvPr id="1" name="Shape 25"/>
        <p:cNvGrpSpPr/>
        <p:nvPr/>
      </p:nvGrpSpPr>
      <p:grpSpPr>
        <a:xfrm>
          <a:off x="0" y="0"/>
          <a:ext cx="0" cy="0"/>
          <a:chOff x="0" y="0"/>
          <a:chExt cx="0" cy="0"/>
        </a:xfrm>
      </p:grpSpPr>
      <p:sp>
        <p:nvSpPr>
          <p:cNvPr id="26" name="Google Shape;26;p3"/>
          <p:cNvSpPr/>
          <p:nvPr/>
        </p:nvSpPr>
        <p:spPr>
          <a:xfrm flipH="1">
            <a:off x="9911134" y="179658"/>
            <a:ext cx="1797998"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solidFill>
            <a:schemeClr val="accent6"/>
          </a:solidFill>
          <a:ln>
            <a:noFill/>
          </a:ln>
          <a:effectLst>
            <a:outerShdw blurRad="50800" dist="254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27" name="Google Shape;27;p3"/>
          <p:cNvSpPr/>
          <p:nvPr/>
        </p:nvSpPr>
        <p:spPr>
          <a:xfrm flipH="1">
            <a:off x="9991724" y="243827"/>
            <a:ext cx="1638801"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noFill/>
          <a:ln w="19050" cap="flat" cmpd="sng">
            <a:solidFill>
              <a:srgbClr val="F2F2F2"/>
            </a:solidFill>
            <a:prstDash val="dash"/>
            <a:miter lim="800000"/>
            <a:headEnd type="none" w="sm" len="sm"/>
            <a:tailEnd type="none" w="sm" len="sm"/>
          </a:ln>
          <a:effectLst>
            <a:outerShdw blurRad="50800" dist="1905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dirty="0">
              <a:solidFill>
                <a:srgbClr val="FFFFFF"/>
              </a:solidFill>
              <a:latin typeface="Calibri"/>
              <a:ea typeface="Calibri"/>
              <a:cs typeface="Calibri"/>
              <a:sym typeface="Calibri"/>
            </a:endParaRPr>
          </a:p>
        </p:txBody>
      </p:sp>
      <p:sp>
        <p:nvSpPr>
          <p:cNvPr id="28" name="Google Shape;28;p3"/>
          <p:cNvSpPr/>
          <p:nvPr/>
        </p:nvSpPr>
        <p:spPr>
          <a:xfrm flipH="1">
            <a:off x="8026513" y="179658"/>
            <a:ext cx="1797998"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solidFill>
            <a:schemeClr val="accent5"/>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29" name="Google Shape;29;p3"/>
          <p:cNvSpPr/>
          <p:nvPr/>
        </p:nvSpPr>
        <p:spPr>
          <a:xfrm flipH="1">
            <a:off x="8105174" y="248639"/>
            <a:ext cx="1638801"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noFill/>
          <a:ln w="19050" cap="flat" cmpd="sng">
            <a:solidFill>
              <a:srgbClr val="F2F2F2"/>
            </a:solidFill>
            <a:prstDash val="dash"/>
            <a:miter lim="800000"/>
            <a:headEnd type="none" w="sm" len="sm"/>
            <a:tailEnd type="none" w="sm" len="sm"/>
          </a:ln>
          <a:effectLst>
            <a:outerShdw blurRad="50800" dist="1905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dirty="0">
              <a:solidFill>
                <a:srgbClr val="FFFFFF"/>
              </a:solidFill>
              <a:latin typeface="Calibri"/>
              <a:ea typeface="Calibri"/>
              <a:cs typeface="Calibri"/>
              <a:sym typeface="Calibri"/>
            </a:endParaRPr>
          </a:p>
        </p:txBody>
      </p:sp>
      <p:sp>
        <p:nvSpPr>
          <p:cNvPr id="30" name="Google Shape;30;p3"/>
          <p:cNvSpPr/>
          <p:nvPr/>
        </p:nvSpPr>
        <p:spPr>
          <a:xfrm flipH="1">
            <a:off x="6141892" y="179658"/>
            <a:ext cx="1797998"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solidFill>
            <a:schemeClr val="accent4"/>
          </a:solidFill>
          <a:ln>
            <a:noFill/>
          </a:ln>
          <a:effectLst>
            <a:outerShdw blurRad="50800" dist="254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31" name="Google Shape;31;p3"/>
          <p:cNvSpPr/>
          <p:nvPr/>
        </p:nvSpPr>
        <p:spPr>
          <a:xfrm flipH="1">
            <a:off x="6228246" y="243827"/>
            <a:ext cx="1638801"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noFill/>
          <a:ln w="19050" cap="flat" cmpd="sng">
            <a:solidFill>
              <a:srgbClr val="F2F2F2"/>
            </a:solidFill>
            <a:prstDash val="dash"/>
            <a:miter lim="800000"/>
            <a:headEnd type="none" w="sm" len="sm"/>
            <a:tailEnd type="none" w="sm" len="sm"/>
          </a:ln>
          <a:effectLst>
            <a:outerShdw blurRad="50800" dist="1905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dirty="0">
              <a:solidFill>
                <a:srgbClr val="FFFFFF"/>
              </a:solidFill>
              <a:latin typeface="Calibri"/>
              <a:ea typeface="Calibri"/>
              <a:cs typeface="Calibri"/>
              <a:sym typeface="Calibri"/>
            </a:endParaRPr>
          </a:p>
        </p:txBody>
      </p:sp>
      <p:sp>
        <p:nvSpPr>
          <p:cNvPr id="32" name="Google Shape;32;p3"/>
          <p:cNvSpPr/>
          <p:nvPr/>
        </p:nvSpPr>
        <p:spPr>
          <a:xfrm flipH="1">
            <a:off x="4257272" y="179658"/>
            <a:ext cx="1797998"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solidFill>
            <a:schemeClr val="accent3"/>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33" name="Google Shape;33;p3"/>
          <p:cNvSpPr/>
          <p:nvPr/>
        </p:nvSpPr>
        <p:spPr>
          <a:xfrm flipH="1">
            <a:off x="4341695" y="243827"/>
            <a:ext cx="1638801"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noFill/>
          <a:ln w="19050" cap="flat" cmpd="sng">
            <a:solidFill>
              <a:srgbClr val="F2F2F2"/>
            </a:solidFill>
            <a:prstDash val="dash"/>
            <a:miter lim="800000"/>
            <a:headEnd type="none" w="sm" len="sm"/>
            <a:tailEnd type="none" w="sm" len="sm"/>
          </a:ln>
          <a:effectLst>
            <a:outerShdw blurRad="50800" dist="1905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dirty="0">
              <a:solidFill>
                <a:srgbClr val="FFFFFF"/>
              </a:solidFill>
              <a:latin typeface="Calibri"/>
              <a:ea typeface="Calibri"/>
              <a:cs typeface="Calibri"/>
              <a:sym typeface="Calibri"/>
            </a:endParaRPr>
          </a:p>
        </p:txBody>
      </p:sp>
      <p:sp>
        <p:nvSpPr>
          <p:cNvPr id="34" name="Google Shape;34;p3"/>
          <p:cNvSpPr/>
          <p:nvPr/>
        </p:nvSpPr>
        <p:spPr>
          <a:xfrm flipH="1">
            <a:off x="497655" y="179662"/>
            <a:ext cx="1797998"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solidFill>
            <a:schemeClr val="accent1"/>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35" name="Google Shape;35;p3"/>
          <p:cNvSpPr/>
          <p:nvPr/>
        </p:nvSpPr>
        <p:spPr>
          <a:xfrm flipH="1">
            <a:off x="581427" y="232598"/>
            <a:ext cx="1638801"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noFill/>
          <a:ln w="19050" cap="flat" cmpd="sng">
            <a:solidFill>
              <a:srgbClr val="F2F2F2"/>
            </a:solidFill>
            <a:prstDash val="dash"/>
            <a:miter lim="800000"/>
            <a:headEnd type="none" w="sm" len="sm"/>
            <a:tailEnd type="none" w="sm" len="sm"/>
          </a:ln>
          <a:effectLst>
            <a:outerShdw blurRad="50800" dist="1905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dirty="0">
              <a:solidFill>
                <a:srgbClr val="FFFFFF"/>
              </a:solidFill>
              <a:latin typeface="Calibri"/>
              <a:ea typeface="Calibri"/>
              <a:cs typeface="Calibri"/>
              <a:sym typeface="Calibri"/>
            </a:endParaRPr>
          </a:p>
        </p:txBody>
      </p:sp>
      <p:sp>
        <p:nvSpPr>
          <p:cNvPr id="36" name="Google Shape;36;p3"/>
          <p:cNvSpPr/>
          <p:nvPr/>
        </p:nvSpPr>
        <p:spPr>
          <a:xfrm flipH="1">
            <a:off x="168442" y="171638"/>
            <a:ext cx="11819824" cy="6481022"/>
          </a:xfrm>
          <a:custGeom>
            <a:avLst/>
            <a:gdLst/>
            <a:ahLst/>
            <a:cxnLst/>
            <a:rect l="l" t="t" r="r" b="b"/>
            <a:pathLst>
              <a:path w="11819824" h="6481022" extrusionOk="0">
                <a:moveTo>
                  <a:pt x="9172409" y="0"/>
                </a:moveTo>
                <a:lnTo>
                  <a:pt x="8721564" y="0"/>
                </a:lnTo>
                <a:lnTo>
                  <a:pt x="8700787" y="0"/>
                </a:lnTo>
                <a:lnTo>
                  <a:pt x="8249942" y="0"/>
                </a:lnTo>
                <a:cubicBezTo>
                  <a:pt x="8084202" y="0"/>
                  <a:pt x="7949843" y="140055"/>
                  <a:pt x="7949843" y="312821"/>
                </a:cubicBezTo>
                <a:lnTo>
                  <a:pt x="7958235" y="478859"/>
                </a:lnTo>
                <a:cubicBezTo>
                  <a:pt x="7958235" y="541653"/>
                  <a:pt x="7921610" y="595530"/>
                  <a:pt x="7869412" y="618544"/>
                </a:cubicBezTo>
                <a:lnTo>
                  <a:pt x="7820382" y="628862"/>
                </a:lnTo>
                <a:lnTo>
                  <a:pt x="227591" y="628862"/>
                </a:lnTo>
                <a:cubicBezTo>
                  <a:pt x="101896" y="628862"/>
                  <a:pt x="0" y="730758"/>
                  <a:pt x="0" y="856453"/>
                </a:cubicBezTo>
                <a:lnTo>
                  <a:pt x="0" y="6253431"/>
                </a:lnTo>
                <a:cubicBezTo>
                  <a:pt x="0" y="6379126"/>
                  <a:pt x="101896" y="6481022"/>
                  <a:pt x="227591" y="6481022"/>
                </a:cubicBezTo>
                <a:lnTo>
                  <a:pt x="11592233" y="6481022"/>
                </a:lnTo>
                <a:cubicBezTo>
                  <a:pt x="11717928" y="6481022"/>
                  <a:pt x="11819824" y="6379126"/>
                  <a:pt x="11819824" y="6253431"/>
                </a:cubicBezTo>
                <a:lnTo>
                  <a:pt x="11819824" y="856453"/>
                </a:lnTo>
                <a:cubicBezTo>
                  <a:pt x="11819824" y="730758"/>
                  <a:pt x="11717928" y="628862"/>
                  <a:pt x="11592233" y="628862"/>
                </a:cubicBezTo>
                <a:lnTo>
                  <a:pt x="9601969" y="628862"/>
                </a:lnTo>
                <a:lnTo>
                  <a:pt x="9552939" y="618544"/>
                </a:lnTo>
                <a:cubicBezTo>
                  <a:pt x="9500741" y="595530"/>
                  <a:pt x="9464116" y="541653"/>
                  <a:pt x="9464116" y="478859"/>
                </a:cubicBezTo>
                <a:lnTo>
                  <a:pt x="9472507" y="312821"/>
                </a:lnTo>
                <a:cubicBezTo>
                  <a:pt x="9472507" y="140055"/>
                  <a:pt x="9338149" y="0"/>
                  <a:pt x="9172409" y="0"/>
                </a:cubicBezTo>
                <a:close/>
              </a:path>
            </a:pathLst>
          </a:custGeom>
          <a:solidFill>
            <a:schemeClr val="accent2"/>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37" name="Google Shape;37;p3"/>
          <p:cNvSpPr/>
          <p:nvPr/>
        </p:nvSpPr>
        <p:spPr>
          <a:xfrm flipH="1">
            <a:off x="279237" y="232600"/>
            <a:ext cx="11579088" cy="6275229"/>
          </a:xfrm>
          <a:custGeom>
            <a:avLst/>
            <a:gdLst/>
            <a:ahLst/>
            <a:cxnLst/>
            <a:rect l="l" t="t" r="r" b="b"/>
            <a:pathLst>
              <a:path w="12253003" h="6486025" extrusionOk="0">
                <a:moveTo>
                  <a:pt x="9539336" y="0"/>
                </a:moveTo>
                <a:lnTo>
                  <a:pt x="9088491" y="0"/>
                </a:lnTo>
                <a:lnTo>
                  <a:pt x="9067714" y="0"/>
                </a:lnTo>
                <a:lnTo>
                  <a:pt x="8616869" y="0"/>
                </a:lnTo>
                <a:cubicBezTo>
                  <a:pt x="8451129" y="0"/>
                  <a:pt x="8362636" y="140055"/>
                  <a:pt x="8362636" y="312821"/>
                </a:cubicBezTo>
                <a:lnTo>
                  <a:pt x="8325162" y="478859"/>
                </a:lnTo>
                <a:cubicBezTo>
                  <a:pt x="8325162" y="541653"/>
                  <a:pt x="8288537" y="595530"/>
                  <a:pt x="8236339" y="618544"/>
                </a:cubicBezTo>
                <a:lnTo>
                  <a:pt x="8187309" y="628862"/>
                </a:lnTo>
                <a:lnTo>
                  <a:pt x="324418" y="628862"/>
                </a:lnTo>
                <a:cubicBezTo>
                  <a:pt x="198723" y="628862"/>
                  <a:pt x="0" y="750767"/>
                  <a:pt x="0" y="876462"/>
                </a:cubicBezTo>
                <a:cubicBezTo>
                  <a:pt x="0" y="2675455"/>
                  <a:pt x="20384" y="4444433"/>
                  <a:pt x="20384" y="6243426"/>
                </a:cubicBezTo>
                <a:cubicBezTo>
                  <a:pt x="20384" y="6369121"/>
                  <a:pt x="142665" y="6486025"/>
                  <a:pt x="268360" y="6486025"/>
                </a:cubicBezTo>
                <a:lnTo>
                  <a:pt x="12071277" y="6476020"/>
                </a:lnTo>
                <a:cubicBezTo>
                  <a:pt x="12196972" y="6476020"/>
                  <a:pt x="12253002" y="6374124"/>
                  <a:pt x="12253002" y="6248429"/>
                </a:cubicBezTo>
                <a:cubicBezTo>
                  <a:pt x="12253002" y="4451104"/>
                  <a:pt x="12253003" y="2653778"/>
                  <a:pt x="12253003" y="856453"/>
                </a:cubicBezTo>
                <a:cubicBezTo>
                  <a:pt x="12253003" y="730758"/>
                  <a:pt x="12202069" y="613855"/>
                  <a:pt x="12076374" y="613855"/>
                </a:cubicBezTo>
                <a:lnTo>
                  <a:pt x="9968896" y="628862"/>
                </a:lnTo>
                <a:lnTo>
                  <a:pt x="9919866" y="618544"/>
                </a:lnTo>
                <a:cubicBezTo>
                  <a:pt x="9867668" y="595530"/>
                  <a:pt x="9831043" y="541653"/>
                  <a:pt x="9831043" y="478859"/>
                </a:cubicBezTo>
                <a:lnTo>
                  <a:pt x="9839434" y="312821"/>
                </a:lnTo>
                <a:cubicBezTo>
                  <a:pt x="9839434" y="140055"/>
                  <a:pt x="9705076" y="0"/>
                  <a:pt x="9539336" y="0"/>
                </a:cubicBezTo>
                <a:close/>
              </a:path>
            </a:pathLst>
          </a:custGeom>
          <a:noFill/>
          <a:ln w="19050" cap="flat" cmpd="sng">
            <a:solidFill>
              <a:srgbClr val="F2F2F2"/>
            </a:solidFill>
            <a:prstDash val="dash"/>
            <a:miter lim="800000"/>
            <a:headEnd type="none" w="sm" len="sm"/>
            <a:tailEnd type="none" w="sm" len="sm"/>
          </a:ln>
          <a:effectLst>
            <a:outerShdw blurRad="50800" dist="1905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dirty="0">
              <a:solidFill>
                <a:srgbClr val="FFFFFF"/>
              </a:solidFill>
              <a:latin typeface="Calibri"/>
              <a:ea typeface="Calibri"/>
              <a:cs typeface="Calibri"/>
              <a:sym typeface="Calibri"/>
            </a:endParaRPr>
          </a:p>
        </p:txBody>
      </p:sp>
      <p:sp>
        <p:nvSpPr>
          <p:cNvPr id="38" name="Google Shape;38;p3"/>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lgn="r" rtl="0">
              <a:buNone/>
              <a:defRPr sz="1300">
                <a:solidFill>
                  <a:schemeClr val="dk2"/>
                </a:solidFill>
              </a:defRPr>
            </a:lvl1pPr>
            <a:lvl2pPr lvl="1" algn="r" rtl="0">
              <a:buNone/>
              <a:defRPr sz="1300">
                <a:solidFill>
                  <a:schemeClr val="dk2"/>
                </a:solidFill>
              </a:defRPr>
            </a:lvl2pPr>
            <a:lvl3pPr lvl="2" algn="r" rtl="0">
              <a:buNone/>
              <a:defRPr sz="1300">
                <a:solidFill>
                  <a:schemeClr val="dk2"/>
                </a:solidFill>
              </a:defRPr>
            </a:lvl3pPr>
            <a:lvl4pPr lvl="3" algn="r" rtl="0">
              <a:buNone/>
              <a:defRPr sz="1300">
                <a:solidFill>
                  <a:schemeClr val="dk2"/>
                </a:solidFill>
              </a:defRPr>
            </a:lvl4pPr>
            <a:lvl5pPr lvl="4" algn="r" rtl="0">
              <a:buNone/>
              <a:defRPr sz="1300">
                <a:solidFill>
                  <a:schemeClr val="dk2"/>
                </a:solidFill>
              </a:defRPr>
            </a:lvl5pPr>
            <a:lvl6pPr lvl="5" algn="r" rtl="0">
              <a:buNone/>
              <a:defRPr sz="1300">
                <a:solidFill>
                  <a:schemeClr val="dk2"/>
                </a:solidFill>
              </a:defRPr>
            </a:lvl6pPr>
            <a:lvl7pPr lvl="6" algn="r" rtl="0">
              <a:buNone/>
              <a:defRPr sz="1300">
                <a:solidFill>
                  <a:schemeClr val="dk2"/>
                </a:solidFill>
              </a:defRPr>
            </a:lvl7pPr>
            <a:lvl8pPr lvl="7" algn="r" rtl="0">
              <a:buNone/>
              <a:defRPr sz="1300">
                <a:solidFill>
                  <a:schemeClr val="dk2"/>
                </a:solidFill>
              </a:defRPr>
            </a:lvl8pPr>
            <a:lvl9pPr lvl="8" algn="r" rtl="0">
              <a:buNone/>
              <a:defRPr sz="1300">
                <a:solidFill>
                  <a:schemeClr val="dk2"/>
                </a:solidFill>
              </a:defRPr>
            </a:lvl9pPr>
          </a:lstStyle>
          <a:p>
            <a:pPr marL="0" lvl="0" indent="0" algn="r" rtl="0">
              <a:spcBef>
                <a:spcPts val="0"/>
              </a:spcBef>
              <a:spcAft>
                <a:spcPts val="0"/>
              </a:spcAft>
              <a:buNone/>
            </a:pPr>
            <a:fld id="{00000000-1234-1234-1234-123412341234}" type="slidenum">
              <a:rPr lang="en"/>
              <a:t>‹#›</a:t>
            </a:fld>
            <a:endParaRPr dirty="0"/>
          </a:p>
        </p:txBody>
      </p:sp>
      <p:sp>
        <p:nvSpPr>
          <p:cNvPr id="39" name="Google Shape;39;p3">
            <a:hlinkClick r:id="rId2" action="ppaction://hlinksldjump"/>
          </p:cNvPr>
          <p:cNvSpPr txBox="1"/>
          <p:nvPr/>
        </p:nvSpPr>
        <p:spPr>
          <a:xfrm>
            <a:off x="725100" y="211875"/>
            <a:ext cx="1272000" cy="524700"/>
          </a:xfrm>
          <a:prstGeom prst="rect">
            <a:avLst/>
          </a:prstGeom>
          <a:noFill/>
          <a:ln>
            <a:noFill/>
          </a:ln>
          <a:effectLst>
            <a:outerShdw blurRad="57150" dist="19050" dir="3000000" algn="bl" rotWithShape="0">
              <a:srgbClr val="000000">
                <a:alpha val="5000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endParaRPr sz="2500" dirty="0">
              <a:solidFill>
                <a:srgbClr val="FFFFFF"/>
              </a:solidFill>
              <a:latin typeface="Boogaloo"/>
              <a:ea typeface="Boogaloo"/>
              <a:cs typeface="Boogaloo"/>
              <a:sym typeface="Boogaloo"/>
            </a:endParaRPr>
          </a:p>
        </p:txBody>
      </p:sp>
      <p:sp>
        <p:nvSpPr>
          <p:cNvPr id="40" name="Google Shape;40;p3">
            <a:hlinkClick r:id="rId3" action="ppaction://hlinksldjump"/>
          </p:cNvPr>
          <p:cNvSpPr txBox="1"/>
          <p:nvPr/>
        </p:nvSpPr>
        <p:spPr>
          <a:xfrm>
            <a:off x="4517540" y="211875"/>
            <a:ext cx="1272000" cy="524700"/>
          </a:xfrm>
          <a:prstGeom prst="rect">
            <a:avLst/>
          </a:prstGeom>
          <a:noFill/>
          <a:ln>
            <a:noFill/>
          </a:ln>
          <a:effectLst>
            <a:outerShdw blurRad="57150" dist="19050" dir="3000000" algn="bl" rotWithShape="0">
              <a:srgbClr val="000000">
                <a:alpha val="5000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endParaRPr sz="2500" dirty="0">
              <a:solidFill>
                <a:schemeClr val="lt1"/>
              </a:solidFill>
              <a:latin typeface="Barriecito"/>
              <a:ea typeface="Barriecito"/>
              <a:cs typeface="Barriecito"/>
              <a:sym typeface="Barriecito"/>
            </a:endParaRPr>
          </a:p>
        </p:txBody>
      </p:sp>
      <p:sp>
        <p:nvSpPr>
          <p:cNvPr id="41" name="Google Shape;41;p3">
            <a:hlinkClick r:id="rId4" action="ppaction://hlinksldjump"/>
          </p:cNvPr>
          <p:cNvSpPr txBox="1"/>
          <p:nvPr/>
        </p:nvSpPr>
        <p:spPr>
          <a:xfrm>
            <a:off x="6228149" y="211888"/>
            <a:ext cx="1638900" cy="524700"/>
          </a:xfrm>
          <a:prstGeom prst="rect">
            <a:avLst/>
          </a:prstGeom>
          <a:noFill/>
          <a:ln>
            <a:noFill/>
          </a:ln>
          <a:effectLst>
            <a:outerShdw blurRad="57150" dist="19050" dir="3000000" algn="bl" rotWithShape="0">
              <a:srgbClr val="000000">
                <a:alpha val="5000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endParaRPr sz="2500" dirty="0">
              <a:solidFill>
                <a:schemeClr val="lt1"/>
              </a:solidFill>
              <a:latin typeface="Barriecito"/>
              <a:ea typeface="Barriecito"/>
              <a:cs typeface="Barriecito"/>
              <a:sym typeface="Barriecito"/>
            </a:endParaRPr>
          </a:p>
        </p:txBody>
      </p:sp>
      <p:sp>
        <p:nvSpPr>
          <p:cNvPr id="42" name="Google Shape;42;p3">
            <a:hlinkClick r:id="rId5" action="ppaction://hlinksldjump"/>
          </p:cNvPr>
          <p:cNvSpPr txBox="1"/>
          <p:nvPr/>
        </p:nvSpPr>
        <p:spPr>
          <a:xfrm>
            <a:off x="8309980" y="211875"/>
            <a:ext cx="1272000" cy="524700"/>
          </a:xfrm>
          <a:prstGeom prst="rect">
            <a:avLst/>
          </a:prstGeom>
          <a:noFill/>
          <a:ln>
            <a:noFill/>
          </a:ln>
          <a:effectLst>
            <a:outerShdw blurRad="57150" dist="19050" dir="3000000" algn="bl" rotWithShape="0">
              <a:srgbClr val="000000">
                <a:alpha val="5000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endParaRPr sz="2500" dirty="0">
              <a:solidFill>
                <a:schemeClr val="lt1"/>
              </a:solidFill>
              <a:latin typeface="Barriecito"/>
              <a:ea typeface="Barriecito"/>
              <a:cs typeface="Barriecito"/>
              <a:sym typeface="Barriecito"/>
            </a:endParaRP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Agenda">
  <p:cSld name="CUSTOM_10">
    <p:spTree>
      <p:nvGrpSpPr>
        <p:cNvPr id="1" name="Shape 43"/>
        <p:cNvGrpSpPr/>
        <p:nvPr/>
      </p:nvGrpSpPr>
      <p:grpSpPr>
        <a:xfrm>
          <a:off x="0" y="0"/>
          <a:ext cx="0" cy="0"/>
          <a:chOff x="0" y="0"/>
          <a:chExt cx="0" cy="0"/>
        </a:xfrm>
      </p:grpSpPr>
      <p:sp>
        <p:nvSpPr>
          <p:cNvPr id="44" name="Google Shape;44;p4"/>
          <p:cNvSpPr/>
          <p:nvPr/>
        </p:nvSpPr>
        <p:spPr>
          <a:xfrm flipH="1">
            <a:off x="9911134" y="179658"/>
            <a:ext cx="1797998"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solidFill>
            <a:schemeClr val="accent6"/>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45" name="Google Shape;45;p4"/>
          <p:cNvSpPr/>
          <p:nvPr/>
        </p:nvSpPr>
        <p:spPr>
          <a:xfrm flipH="1">
            <a:off x="9991724" y="243827"/>
            <a:ext cx="1638801"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noFill/>
          <a:ln w="19050" cap="flat" cmpd="sng">
            <a:solidFill>
              <a:srgbClr val="F2F2F2"/>
            </a:solidFill>
            <a:prstDash val="dash"/>
            <a:miter lim="800000"/>
            <a:headEnd type="none" w="sm" len="sm"/>
            <a:tailEnd type="none" w="sm" len="sm"/>
          </a:ln>
          <a:effectLst>
            <a:outerShdw blurRad="50800" dist="1905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dirty="0">
              <a:solidFill>
                <a:srgbClr val="FFFFFF"/>
              </a:solidFill>
              <a:latin typeface="Calibri"/>
              <a:ea typeface="Calibri"/>
              <a:cs typeface="Calibri"/>
              <a:sym typeface="Calibri"/>
            </a:endParaRPr>
          </a:p>
        </p:txBody>
      </p:sp>
      <p:sp>
        <p:nvSpPr>
          <p:cNvPr id="46" name="Google Shape;46;p4"/>
          <p:cNvSpPr/>
          <p:nvPr/>
        </p:nvSpPr>
        <p:spPr>
          <a:xfrm flipH="1">
            <a:off x="8026513" y="179658"/>
            <a:ext cx="1797998"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solidFill>
            <a:schemeClr val="accent5"/>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47" name="Google Shape;47;p4"/>
          <p:cNvSpPr/>
          <p:nvPr/>
        </p:nvSpPr>
        <p:spPr>
          <a:xfrm flipH="1">
            <a:off x="8105174" y="248639"/>
            <a:ext cx="1638801"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noFill/>
          <a:ln w="19050" cap="flat" cmpd="sng">
            <a:solidFill>
              <a:srgbClr val="F2F2F2"/>
            </a:solidFill>
            <a:prstDash val="dash"/>
            <a:miter lim="800000"/>
            <a:headEnd type="none" w="sm" len="sm"/>
            <a:tailEnd type="none" w="sm" len="sm"/>
          </a:ln>
          <a:effectLst>
            <a:outerShdw blurRad="50800" dist="1905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dirty="0">
              <a:solidFill>
                <a:srgbClr val="FFFFFF"/>
              </a:solidFill>
              <a:latin typeface="Calibri"/>
              <a:ea typeface="Calibri"/>
              <a:cs typeface="Calibri"/>
              <a:sym typeface="Calibri"/>
            </a:endParaRPr>
          </a:p>
        </p:txBody>
      </p:sp>
      <p:sp>
        <p:nvSpPr>
          <p:cNvPr id="48" name="Google Shape;48;p4"/>
          <p:cNvSpPr/>
          <p:nvPr/>
        </p:nvSpPr>
        <p:spPr>
          <a:xfrm flipH="1">
            <a:off x="6141892" y="179658"/>
            <a:ext cx="1797998"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solidFill>
            <a:schemeClr val="accent4"/>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49" name="Google Shape;49;p4"/>
          <p:cNvSpPr/>
          <p:nvPr/>
        </p:nvSpPr>
        <p:spPr>
          <a:xfrm flipH="1">
            <a:off x="6228246" y="243827"/>
            <a:ext cx="1638801"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noFill/>
          <a:ln w="19050" cap="flat" cmpd="sng">
            <a:solidFill>
              <a:srgbClr val="F2F2F2"/>
            </a:solidFill>
            <a:prstDash val="dash"/>
            <a:miter lim="800000"/>
            <a:headEnd type="none" w="sm" len="sm"/>
            <a:tailEnd type="none" w="sm" len="sm"/>
          </a:ln>
          <a:effectLst>
            <a:outerShdw blurRad="50800" dist="1905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dirty="0">
              <a:solidFill>
                <a:srgbClr val="FFFFFF"/>
              </a:solidFill>
              <a:latin typeface="Calibri"/>
              <a:ea typeface="Calibri"/>
              <a:cs typeface="Calibri"/>
              <a:sym typeface="Calibri"/>
            </a:endParaRPr>
          </a:p>
        </p:txBody>
      </p:sp>
      <p:sp>
        <p:nvSpPr>
          <p:cNvPr id="50" name="Google Shape;50;p4"/>
          <p:cNvSpPr/>
          <p:nvPr/>
        </p:nvSpPr>
        <p:spPr>
          <a:xfrm flipH="1">
            <a:off x="497655" y="179662"/>
            <a:ext cx="1797998"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solidFill>
            <a:schemeClr val="accent1"/>
          </a:solidFill>
          <a:ln>
            <a:noFill/>
          </a:ln>
          <a:effectLst>
            <a:outerShdw blurRad="50800" dist="254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51" name="Google Shape;51;p4"/>
          <p:cNvSpPr/>
          <p:nvPr/>
        </p:nvSpPr>
        <p:spPr>
          <a:xfrm flipH="1">
            <a:off x="581427" y="232598"/>
            <a:ext cx="1638801"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noFill/>
          <a:ln w="19050" cap="flat" cmpd="sng">
            <a:solidFill>
              <a:srgbClr val="F2F2F2"/>
            </a:solidFill>
            <a:prstDash val="dash"/>
            <a:miter lim="800000"/>
            <a:headEnd type="none" w="sm" len="sm"/>
            <a:tailEnd type="none" w="sm" len="sm"/>
          </a:ln>
          <a:effectLst>
            <a:outerShdw blurRad="50800" dist="1905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dirty="0">
              <a:solidFill>
                <a:srgbClr val="FFFFFF"/>
              </a:solidFill>
              <a:latin typeface="Calibri"/>
              <a:ea typeface="Calibri"/>
              <a:cs typeface="Calibri"/>
              <a:sym typeface="Calibri"/>
            </a:endParaRPr>
          </a:p>
        </p:txBody>
      </p:sp>
      <p:sp>
        <p:nvSpPr>
          <p:cNvPr id="52" name="Google Shape;52;p4"/>
          <p:cNvSpPr/>
          <p:nvPr/>
        </p:nvSpPr>
        <p:spPr>
          <a:xfrm flipH="1">
            <a:off x="2372650" y="179658"/>
            <a:ext cx="1797998"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solidFill>
            <a:schemeClr val="accent2"/>
          </a:solidFill>
          <a:ln>
            <a:noFill/>
          </a:ln>
          <a:effectLst>
            <a:outerShdw blurRad="50800" dist="254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53" name="Google Shape;53;p4"/>
          <p:cNvSpPr/>
          <p:nvPr/>
        </p:nvSpPr>
        <p:spPr>
          <a:xfrm flipH="1">
            <a:off x="2437497" y="245431"/>
            <a:ext cx="1638801"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noFill/>
          <a:ln w="19050" cap="flat" cmpd="sng">
            <a:solidFill>
              <a:srgbClr val="F2F2F2"/>
            </a:solidFill>
            <a:prstDash val="dash"/>
            <a:miter lim="800000"/>
            <a:headEnd type="none" w="sm" len="sm"/>
            <a:tailEnd type="none" w="sm" len="sm"/>
          </a:ln>
          <a:effectLst>
            <a:outerShdw blurRad="50800" dist="1905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dirty="0">
              <a:solidFill>
                <a:srgbClr val="FFFFFF"/>
              </a:solidFill>
              <a:latin typeface="Calibri"/>
              <a:ea typeface="Calibri"/>
              <a:cs typeface="Calibri"/>
              <a:sym typeface="Calibri"/>
            </a:endParaRPr>
          </a:p>
        </p:txBody>
      </p:sp>
      <p:sp>
        <p:nvSpPr>
          <p:cNvPr id="54" name="Google Shape;54;p4"/>
          <p:cNvSpPr/>
          <p:nvPr/>
        </p:nvSpPr>
        <p:spPr>
          <a:xfrm flipH="1">
            <a:off x="168442" y="171638"/>
            <a:ext cx="11819824" cy="6481022"/>
          </a:xfrm>
          <a:custGeom>
            <a:avLst/>
            <a:gdLst/>
            <a:ahLst/>
            <a:cxnLst/>
            <a:rect l="l" t="t" r="r" b="b"/>
            <a:pathLst>
              <a:path w="11819824" h="6481022" extrusionOk="0">
                <a:moveTo>
                  <a:pt x="7287788" y="0"/>
                </a:moveTo>
                <a:lnTo>
                  <a:pt x="6836943" y="0"/>
                </a:lnTo>
                <a:lnTo>
                  <a:pt x="6816167" y="0"/>
                </a:lnTo>
                <a:lnTo>
                  <a:pt x="6365321" y="0"/>
                </a:lnTo>
                <a:cubicBezTo>
                  <a:pt x="6199582" y="0"/>
                  <a:pt x="6065223" y="140055"/>
                  <a:pt x="6065223" y="312821"/>
                </a:cubicBezTo>
                <a:lnTo>
                  <a:pt x="6073615" y="478859"/>
                </a:lnTo>
                <a:cubicBezTo>
                  <a:pt x="6073615" y="541653"/>
                  <a:pt x="6036989" y="595530"/>
                  <a:pt x="5984791" y="618544"/>
                </a:cubicBezTo>
                <a:lnTo>
                  <a:pt x="5935761" y="628862"/>
                </a:lnTo>
                <a:lnTo>
                  <a:pt x="227591" y="628862"/>
                </a:lnTo>
                <a:cubicBezTo>
                  <a:pt x="101896" y="628862"/>
                  <a:pt x="0" y="730758"/>
                  <a:pt x="0" y="856453"/>
                </a:cubicBezTo>
                <a:lnTo>
                  <a:pt x="0" y="6253431"/>
                </a:lnTo>
                <a:cubicBezTo>
                  <a:pt x="0" y="6379126"/>
                  <a:pt x="101896" y="6481022"/>
                  <a:pt x="227591" y="6481022"/>
                </a:cubicBezTo>
                <a:lnTo>
                  <a:pt x="11592233" y="6481022"/>
                </a:lnTo>
                <a:cubicBezTo>
                  <a:pt x="11717928" y="6481022"/>
                  <a:pt x="11819824" y="6379126"/>
                  <a:pt x="11819824" y="6253431"/>
                </a:cubicBezTo>
                <a:lnTo>
                  <a:pt x="11819824" y="856453"/>
                </a:lnTo>
                <a:cubicBezTo>
                  <a:pt x="11819824" y="730758"/>
                  <a:pt x="11717928" y="628862"/>
                  <a:pt x="11592233" y="628862"/>
                </a:cubicBezTo>
                <a:lnTo>
                  <a:pt x="7717348" y="628862"/>
                </a:lnTo>
                <a:lnTo>
                  <a:pt x="7668318" y="618544"/>
                </a:lnTo>
                <a:cubicBezTo>
                  <a:pt x="7616120" y="595530"/>
                  <a:pt x="7579495" y="541653"/>
                  <a:pt x="7579495" y="478859"/>
                </a:cubicBezTo>
                <a:lnTo>
                  <a:pt x="7587887" y="312821"/>
                </a:lnTo>
                <a:cubicBezTo>
                  <a:pt x="7587887" y="140055"/>
                  <a:pt x="7453528" y="0"/>
                  <a:pt x="7287788" y="0"/>
                </a:cubicBezTo>
                <a:close/>
              </a:path>
            </a:pathLst>
          </a:custGeom>
          <a:solidFill>
            <a:schemeClr val="accent3"/>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55" name="Google Shape;55;p4"/>
          <p:cNvSpPr/>
          <p:nvPr/>
        </p:nvSpPr>
        <p:spPr>
          <a:xfrm flipH="1">
            <a:off x="289062" y="261473"/>
            <a:ext cx="11569262" cy="6267317"/>
          </a:xfrm>
          <a:custGeom>
            <a:avLst/>
            <a:gdLst/>
            <a:ahLst/>
            <a:cxnLst/>
            <a:rect l="l" t="t" r="r" b="b"/>
            <a:pathLst>
              <a:path w="12473598" h="6461152" extrusionOk="0">
                <a:moveTo>
                  <a:pt x="7666562" y="0"/>
                </a:moveTo>
                <a:lnTo>
                  <a:pt x="7215717" y="0"/>
                </a:lnTo>
                <a:lnTo>
                  <a:pt x="7194941" y="0"/>
                </a:lnTo>
                <a:lnTo>
                  <a:pt x="6744095" y="0"/>
                </a:lnTo>
                <a:cubicBezTo>
                  <a:pt x="6578356" y="0"/>
                  <a:pt x="6443997" y="140055"/>
                  <a:pt x="6443997" y="312821"/>
                </a:cubicBezTo>
                <a:lnTo>
                  <a:pt x="6452389" y="478859"/>
                </a:lnTo>
                <a:cubicBezTo>
                  <a:pt x="6452389" y="541653"/>
                  <a:pt x="6415763" y="595530"/>
                  <a:pt x="6363565" y="618544"/>
                </a:cubicBezTo>
                <a:lnTo>
                  <a:pt x="6314535" y="628862"/>
                </a:lnTo>
                <a:lnTo>
                  <a:pt x="357308" y="623895"/>
                </a:lnTo>
                <a:cubicBezTo>
                  <a:pt x="231613" y="623895"/>
                  <a:pt x="0" y="725790"/>
                  <a:pt x="0" y="851485"/>
                </a:cubicBezTo>
                <a:cubicBezTo>
                  <a:pt x="0" y="2650478"/>
                  <a:pt x="31132" y="4459406"/>
                  <a:pt x="31132" y="6258399"/>
                </a:cubicBezTo>
                <a:cubicBezTo>
                  <a:pt x="31132" y="6384094"/>
                  <a:pt x="81141" y="6461152"/>
                  <a:pt x="206836" y="6461152"/>
                </a:cubicBezTo>
                <a:lnTo>
                  <a:pt x="12334215" y="6461151"/>
                </a:lnTo>
                <a:cubicBezTo>
                  <a:pt x="12459910" y="6461151"/>
                  <a:pt x="12473598" y="6364223"/>
                  <a:pt x="12473598" y="6238528"/>
                </a:cubicBezTo>
                <a:cubicBezTo>
                  <a:pt x="12468409" y="4447815"/>
                  <a:pt x="12463221" y="2657101"/>
                  <a:pt x="12458032" y="866388"/>
                </a:cubicBezTo>
                <a:cubicBezTo>
                  <a:pt x="12458032" y="740693"/>
                  <a:pt x="12371703" y="628862"/>
                  <a:pt x="12246008" y="628862"/>
                </a:cubicBezTo>
                <a:lnTo>
                  <a:pt x="8096122" y="628862"/>
                </a:lnTo>
                <a:lnTo>
                  <a:pt x="8047092" y="618544"/>
                </a:lnTo>
                <a:cubicBezTo>
                  <a:pt x="7994894" y="595530"/>
                  <a:pt x="7958269" y="541653"/>
                  <a:pt x="7958269" y="478859"/>
                </a:cubicBezTo>
                <a:lnTo>
                  <a:pt x="7966661" y="312821"/>
                </a:lnTo>
                <a:cubicBezTo>
                  <a:pt x="7966661" y="140055"/>
                  <a:pt x="7832302" y="0"/>
                  <a:pt x="7666562" y="0"/>
                </a:cubicBezTo>
                <a:close/>
              </a:path>
            </a:pathLst>
          </a:custGeom>
          <a:noFill/>
          <a:ln w="19050" cap="flat" cmpd="sng">
            <a:solidFill>
              <a:srgbClr val="F2F2F2"/>
            </a:solidFill>
            <a:prstDash val="dash"/>
            <a:miter lim="800000"/>
            <a:headEnd type="none" w="sm" len="sm"/>
            <a:tailEnd type="none" w="sm" len="sm"/>
          </a:ln>
          <a:effectLst>
            <a:outerShdw blurRad="50800" dist="1905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dirty="0">
              <a:solidFill>
                <a:srgbClr val="FFFFFF"/>
              </a:solidFill>
              <a:latin typeface="Calibri"/>
              <a:ea typeface="Calibri"/>
              <a:cs typeface="Calibri"/>
              <a:sym typeface="Calibri"/>
            </a:endParaRPr>
          </a:p>
        </p:txBody>
      </p:sp>
      <p:sp>
        <p:nvSpPr>
          <p:cNvPr id="56" name="Google Shape;56;p4"/>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lgn="r" rtl="0">
              <a:buNone/>
              <a:defRPr sz="1300">
                <a:solidFill>
                  <a:schemeClr val="dk2"/>
                </a:solidFill>
              </a:defRPr>
            </a:lvl1pPr>
            <a:lvl2pPr lvl="1" algn="r" rtl="0">
              <a:buNone/>
              <a:defRPr sz="1300">
                <a:solidFill>
                  <a:schemeClr val="dk2"/>
                </a:solidFill>
              </a:defRPr>
            </a:lvl2pPr>
            <a:lvl3pPr lvl="2" algn="r" rtl="0">
              <a:buNone/>
              <a:defRPr sz="1300">
                <a:solidFill>
                  <a:schemeClr val="dk2"/>
                </a:solidFill>
              </a:defRPr>
            </a:lvl3pPr>
            <a:lvl4pPr lvl="3" algn="r" rtl="0">
              <a:buNone/>
              <a:defRPr sz="1300">
                <a:solidFill>
                  <a:schemeClr val="dk2"/>
                </a:solidFill>
              </a:defRPr>
            </a:lvl4pPr>
            <a:lvl5pPr lvl="4" algn="r" rtl="0">
              <a:buNone/>
              <a:defRPr sz="1300">
                <a:solidFill>
                  <a:schemeClr val="dk2"/>
                </a:solidFill>
              </a:defRPr>
            </a:lvl5pPr>
            <a:lvl6pPr lvl="5" algn="r" rtl="0">
              <a:buNone/>
              <a:defRPr sz="1300">
                <a:solidFill>
                  <a:schemeClr val="dk2"/>
                </a:solidFill>
              </a:defRPr>
            </a:lvl6pPr>
            <a:lvl7pPr lvl="6" algn="r" rtl="0">
              <a:buNone/>
              <a:defRPr sz="1300">
                <a:solidFill>
                  <a:schemeClr val="dk2"/>
                </a:solidFill>
              </a:defRPr>
            </a:lvl7pPr>
            <a:lvl8pPr lvl="7" algn="r" rtl="0">
              <a:buNone/>
              <a:defRPr sz="1300">
                <a:solidFill>
                  <a:schemeClr val="dk2"/>
                </a:solidFill>
              </a:defRPr>
            </a:lvl8pPr>
            <a:lvl9pPr lvl="8" algn="r" rtl="0">
              <a:buNone/>
              <a:defRPr sz="1300">
                <a:solidFill>
                  <a:schemeClr val="dk2"/>
                </a:solidFill>
              </a:defRPr>
            </a:lvl9pPr>
          </a:lstStyle>
          <a:p>
            <a:pPr marL="0" lvl="0" indent="0" algn="r" rtl="0">
              <a:spcBef>
                <a:spcPts val="0"/>
              </a:spcBef>
              <a:spcAft>
                <a:spcPts val="0"/>
              </a:spcAft>
              <a:buNone/>
            </a:pPr>
            <a:fld id="{00000000-1234-1234-1234-123412341234}" type="slidenum">
              <a:rPr lang="en"/>
              <a:t>‹#›</a:t>
            </a:fld>
            <a:endParaRPr dirty="0"/>
          </a:p>
        </p:txBody>
      </p:sp>
      <p:sp>
        <p:nvSpPr>
          <p:cNvPr id="57" name="Google Shape;57;p4">
            <a:hlinkClick r:id="rId2" action="ppaction://hlinksldjump"/>
          </p:cNvPr>
          <p:cNvSpPr txBox="1"/>
          <p:nvPr/>
        </p:nvSpPr>
        <p:spPr>
          <a:xfrm>
            <a:off x="725100" y="211875"/>
            <a:ext cx="1272000" cy="524700"/>
          </a:xfrm>
          <a:prstGeom prst="rect">
            <a:avLst/>
          </a:prstGeom>
          <a:noFill/>
          <a:ln>
            <a:noFill/>
          </a:ln>
          <a:effectLst>
            <a:outerShdw blurRad="57150" dist="19050" dir="3000000" algn="bl" rotWithShape="0">
              <a:srgbClr val="000000">
                <a:alpha val="5000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endParaRPr sz="2500" dirty="0">
              <a:solidFill>
                <a:srgbClr val="FFFFFF"/>
              </a:solidFill>
              <a:latin typeface="Boogaloo"/>
              <a:ea typeface="Boogaloo"/>
              <a:cs typeface="Boogaloo"/>
              <a:sym typeface="Boogaloo"/>
            </a:endParaRPr>
          </a:p>
        </p:txBody>
      </p:sp>
      <p:sp>
        <p:nvSpPr>
          <p:cNvPr id="58" name="Google Shape;58;p4">
            <a:hlinkClick r:id="rId3" action="ppaction://hlinksldjump"/>
          </p:cNvPr>
          <p:cNvSpPr txBox="1"/>
          <p:nvPr/>
        </p:nvSpPr>
        <p:spPr>
          <a:xfrm>
            <a:off x="2621320" y="211875"/>
            <a:ext cx="1272000" cy="524700"/>
          </a:xfrm>
          <a:prstGeom prst="rect">
            <a:avLst/>
          </a:prstGeom>
          <a:noFill/>
          <a:ln>
            <a:noFill/>
          </a:ln>
          <a:effectLst>
            <a:outerShdw blurRad="57150" dist="19050" dir="3000000" algn="bl" rotWithShape="0">
              <a:srgbClr val="000000">
                <a:alpha val="5000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endParaRPr sz="2500" dirty="0">
              <a:solidFill>
                <a:srgbClr val="FFFFFF"/>
              </a:solidFill>
              <a:latin typeface="Boogaloo"/>
              <a:ea typeface="Boogaloo"/>
              <a:cs typeface="Boogaloo"/>
              <a:sym typeface="Boogaloo"/>
            </a:endParaRPr>
          </a:p>
        </p:txBody>
      </p:sp>
      <p:sp>
        <p:nvSpPr>
          <p:cNvPr id="59" name="Google Shape;59;p4">
            <a:hlinkClick r:id="rId4" action="ppaction://hlinksldjump"/>
          </p:cNvPr>
          <p:cNvSpPr txBox="1"/>
          <p:nvPr/>
        </p:nvSpPr>
        <p:spPr>
          <a:xfrm>
            <a:off x="6228149" y="211888"/>
            <a:ext cx="1638900" cy="524700"/>
          </a:xfrm>
          <a:prstGeom prst="rect">
            <a:avLst/>
          </a:prstGeom>
          <a:noFill/>
          <a:ln>
            <a:noFill/>
          </a:ln>
          <a:effectLst>
            <a:outerShdw blurRad="57150" dist="19050" dir="3000000" algn="bl" rotWithShape="0">
              <a:srgbClr val="000000">
                <a:alpha val="5000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endParaRPr sz="2500" dirty="0">
              <a:solidFill>
                <a:schemeClr val="lt1"/>
              </a:solidFill>
              <a:latin typeface="Barriecito"/>
              <a:ea typeface="Barriecito"/>
              <a:cs typeface="Barriecito"/>
              <a:sym typeface="Barriecito"/>
            </a:endParaRPr>
          </a:p>
        </p:txBody>
      </p:sp>
      <p:sp>
        <p:nvSpPr>
          <p:cNvPr id="60" name="Google Shape;60;p4">
            <a:hlinkClick r:id="rId5" action="ppaction://hlinksldjump"/>
          </p:cNvPr>
          <p:cNvSpPr txBox="1"/>
          <p:nvPr/>
        </p:nvSpPr>
        <p:spPr>
          <a:xfrm>
            <a:off x="8309980" y="211875"/>
            <a:ext cx="1272000" cy="524700"/>
          </a:xfrm>
          <a:prstGeom prst="rect">
            <a:avLst/>
          </a:prstGeom>
          <a:noFill/>
          <a:ln>
            <a:noFill/>
          </a:ln>
          <a:effectLst>
            <a:outerShdw blurRad="57150" dist="19050" dir="3000000" algn="bl" rotWithShape="0">
              <a:srgbClr val="000000">
                <a:alpha val="5000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endParaRPr sz="2500" dirty="0">
              <a:solidFill>
                <a:schemeClr val="lt1"/>
              </a:solidFill>
              <a:latin typeface="Barriecito"/>
              <a:ea typeface="Barriecito"/>
              <a:cs typeface="Barriecito"/>
              <a:sym typeface="Barriecito"/>
            </a:endParaRPr>
          </a:p>
        </p:txBody>
      </p:sp>
      <p:sp>
        <p:nvSpPr>
          <p:cNvPr id="61" name="Google Shape;61;p4">
            <a:hlinkClick r:id="rId6" action="ppaction://hlinksldjump"/>
          </p:cNvPr>
          <p:cNvSpPr txBox="1"/>
          <p:nvPr/>
        </p:nvSpPr>
        <p:spPr>
          <a:xfrm>
            <a:off x="10206200" y="211875"/>
            <a:ext cx="1272000" cy="524700"/>
          </a:xfrm>
          <a:prstGeom prst="rect">
            <a:avLst/>
          </a:prstGeom>
          <a:noFill/>
          <a:ln>
            <a:noFill/>
          </a:ln>
          <a:effectLst>
            <a:outerShdw blurRad="57150" dist="19050" dir="3000000" algn="bl" rotWithShape="0">
              <a:srgbClr val="000000">
                <a:alpha val="5000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endParaRPr sz="2500" dirty="0">
              <a:solidFill>
                <a:srgbClr val="FFFFFF"/>
              </a:solidFill>
              <a:latin typeface="Boogaloo"/>
              <a:ea typeface="Boogaloo"/>
              <a:cs typeface="Boogaloo"/>
              <a:sym typeface="Boogaloo"/>
            </a:endParaRP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Header">
  <p:cSld name="CUSTOM_1">
    <p:spTree>
      <p:nvGrpSpPr>
        <p:cNvPr id="1" name="Shape 62"/>
        <p:cNvGrpSpPr/>
        <p:nvPr/>
      </p:nvGrpSpPr>
      <p:grpSpPr>
        <a:xfrm>
          <a:off x="0" y="0"/>
          <a:ext cx="0" cy="0"/>
          <a:chOff x="0" y="0"/>
          <a:chExt cx="0" cy="0"/>
        </a:xfrm>
      </p:grpSpPr>
      <p:sp>
        <p:nvSpPr>
          <p:cNvPr id="63" name="Google Shape;63;p5"/>
          <p:cNvSpPr/>
          <p:nvPr/>
        </p:nvSpPr>
        <p:spPr>
          <a:xfrm flipH="1">
            <a:off x="9911134" y="179658"/>
            <a:ext cx="1797998"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solidFill>
            <a:schemeClr val="accent6"/>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64" name="Google Shape;64;p5"/>
          <p:cNvSpPr/>
          <p:nvPr/>
        </p:nvSpPr>
        <p:spPr>
          <a:xfrm flipH="1">
            <a:off x="9991724" y="243827"/>
            <a:ext cx="1638801"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noFill/>
          <a:ln w="19050" cap="flat" cmpd="sng">
            <a:solidFill>
              <a:srgbClr val="F2F2F2"/>
            </a:solidFill>
            <a:prstDash val="dash"/>
            <a:miter lim="800000"/>
            <a:headEnd type="none" w="sm" len="sm"/>
            <a:tailEnd type="none" w="sm" len="sm"/>
          </a:ln>
          <a:effectLst>
            <a:outerShdw blurRad="50800" dist="1905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dirty="0">
              <a:solidFill>
                <a:srgbClr val="FFFFFF"/>
              </a:solidFill>
              <a:latin typeface="Calibri"/>
              <a:ea typeface="Calibri"/>
              <a:cs typeface="Calibri"/>
              <a:sym typeface="Calibri"/>
            </a:endParaRPr>
          </a:p>
        </p:txBody>
      </p:sp>
      <p:sp>
        <p:nvSpPr>
          <p:cNvPr id="65" name="Google Shape;65;p5"/>
          <p:cNvSpPr/>
          <p:nvPr/>
        </p:nvSpPr>
        <p:spPr>
          <a:xfrm flipH="1">
            <a:off x="8026513" y="179658"/>
            <a:ext cx="1797998"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solidFill>
            <a:schemeClr val="accent5"/>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66" name="Google Shape;66;p5"/>
          <p:cNvSpPr/>
          <p:nvPr/>
        </p:nvSpPr>
        <p:spPr>
          <a:xfrm flipH="1">
            <a:off x="8105174" y="248639"/>
            <a:ext cx="1638801"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noFill/>
          <a:ln w="19050" cap="flat" cmpd="sng">
            <a:solidFill>
              <a:srgbClr val="F2F2F2"/>
            </a:solidFill>
            <a:prstDash val="dash"/>
            <a:miter lim="800000"/>
            <a:headEnd type="none" w="sm" len="sm"/>
            <a:tailEnd type="none" w="sm" len="sm"/>
          </a:ln>
          <a:effectLst>
            <a:outerShdw blurRad="50800" dist="1905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dirty="0">
              <a:solidFill>
                <a:srgbClr val="FFFFFF"/>
              </a:solidFill>
              <a:latin typeface="Calibri"/>
              <a:ea typeface="Calibri"/>
              <a:cs typeface="Calibri"/>
              <a:sym typeface="Calibri"/>
            </a:endParaRPr>
          </a:p>
        </p:txBody>
      </p:sp>
      <p:sp>
        <p:nvSpPr>
          <p:cNvPr id="67" name="Google Shape;67;p5"/>
          <p:cNvSpPr/>
          <p:nvPr/>
        </p:nvSpPr>
        <p:spPr>
          <a:xfrm flipH="1">
            <a:off x="497655" y="179662"/>
            <a:ext cx="1797998"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solidFill>
            <a:schemeClr val="accent1"/>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68" name="Google Shape;68;p5"/>
          <p:cNvSpPr/>
          <p:nvPr/>
        </p:nvSpPr>
        <p:spPr>
          <a:xfrm flipH="1">
            <a:off x="581427" y="232598"/>
            <a:ext cx="1638801"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noFill/>
          <a:ln w="19050" cap="flat" cmpd="sng">
            <a:solidFill>
              <a:srgbClr val="F2F2F2"/>
            </a:solidFill>
            <a:prstDash val="dash"/>
            <a:miter lim="800000"/>
            <a:headEnd type="none" w="sm" len="sm"/>
            <a:tailEnd type="none" w="sm" len="sm"/>
          </a:ln>
          <a:effectLst>
            <a:outerShdw blurRad="50800" dist="1905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dirty="0">
              <a:solidFill>
                <a:srgbClr val="FFFFFF"/>
              </a:solidFill>
              <a:latin typeface="Calibri"/>
              <a:ea typeface="Calibri"/>
              <a:cs typeface="Calibri"/>
              <a:sym typeface="Calibri"/>
            </a:endParaRPr>
          </a:p>
        </p:txBody>
      </p:sp>
      <p:sp>
        <p:nvSpPr>
          <p:cNvPr id="69" name="Google Shape;69;p5"/>
          <p:cNvSpPr/>
          <p:nvPr/>
        </p:nvSpPr>
        <p:spPr>
          <a:xfrm flipH="1">
            <a:off x="2372650" y="179658"/>
            <a:ext cx="1797998"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solidFill>
            <a:schemeClr val="accent2"/>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70" name="Google Shape;70;p5"/>
          <p:cNvSpPr/>
          <p:nvPr/>
        </p:nvSpPr>
        <p:spPr>
          <a:xfrm flipH="1">
            <a:off x="2437497" y="245431"/>
            <a:ext cx="1638801"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noFill/>
          <a:ln w="19050" cap="flat" cmpd="sng">
            <a:solidFill>
              <a:srgbClr val="F2F2F2"/>
            </a:solidFill>
            <a:prstDash val="dash"/>
            <a:miter lim="800000"/>
            <a:headEnd type="none" w="sm" len="sm"/>
            <a:tailEnd type="none" w="sm" len="sm"/>
          </a:ln>
          <a:effectLst>
            <a:outerShdw blurRad="50800" dist="1905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dirty="0">
              <a:solidFill>
                <a:srgbClr val="FFFFFF"/>
              </a:solidFill>
              <a:latin typeface="Calibri"/>
              <a:ea typeface="Calibri"/>
              <a:cs typeface="Calibri"/>
              <a:sym typeface="Calibri"/>
            </a:endParaRPr>
          </a:p>
        </p:txBody>
      </p:sp>
      <p:sp>
        <p:nvSpPr>
          <p:cNvPr id="71" name="Google Shape;71;p5"/>
          <p:cNvSpPr/>
          <p:nvPr/>
        </p:nvSpPr>
        <p:spPr>
          <a:xfrm flipH="1">
            <a:off x="4257272" y="179658"/>
            <a:ext cx="1797998"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solidFill>
            <a:schemeClr val="accent3"/>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72" name="Google Shape;72;p5"/>
          <p:cNvSpPr/>
          <p:nvPr/>
        </p:nvSpPr>
        <p:spPr>
          <a:xfrm flipH="1">
            <a:off x="4341695" y="243827"/>
            <a:ext cx="1638801"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noFill/>
          <a:ln w="19050" cap="flat" cmpd="sng">
            <a:solidFill>
              <a:srgbClr val="F2F2F2"/>
            </a:solidFill>
            <a:prstDash val="dash"/>
            <a:miter lim="800000"/>
            <a:headEnd type="none" w="sm" len="sm"/>
            <a:tailEnd type="none" w="sm" len="sm"/>
          </a:ln>
          <a:effectLst>
            <a:outerShdw blurRad="50800" dist="1905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dirty="0">
              <a:solidFill>
                <a:srgbClr val="FFFFFF"/>
              </a:solidFill>
              <a:latin typeface="Calibri"/>
              <a:ea typeface="Calibri"/>
              <a:cs typeface="Calibri"/>
              <a:sym typeface="Calibri"/>
            </a:endParaRPr>
          </a:p>
        </p:txBody>
      </p:sp>
      <p:sp>
        <p:nvSpPr>
          <p:cNvPr id="73" name="Google Shape;73;p5"/>
          <p:cNvSpPr/>
          <p:nvPr/>
        </p:nvSpPr>
        <p:spPr>
          <a:xfrm flipH="1">
            <a:off x="168442" y="171638"/>
            <a:ext cx="11819824" cy="6481022"/>
          </a:xfrm>
          <a:custGeom>
            <a:avLst/>
            <a:gdLst/>
            <a:ahLst/>
            <a:cxnLst/>
            <a:rect l="l" t="t" r="r" b="b"/>
            <a:pathLst>
              <a:path w="11819824" h="6481022" extrusionOk="0">
                <a:moveTo>
                  <a:pt x="5403167" y="0"/>
                </a:moveTo>
                <a:lnTo>
                  <a:pt x="4952322" y="0"/>
                </a:lnTo>
                <a:lnTo>
                  <a:pt x="4931546" y="0"/>
                </a:lnTo>
                <a:lnTo>
                  <a:pt x="4480700" y="0"/>
                </a:lnTo>
                <a:cubicBezTo>
                  <a:pt x="4314961" y="0"/>
                  <a:pt x="4180602" y="140055"/>
                  <a:pt x="4180602" y="312821"/>
                </a:cubicBezTo>
                <a:lnTo>
                  <a:pt x="4188994" y="478859"/>
                </a:lnTo>
                <a:cubicBezTo>
                  <a:pt x="4188994" y="541653"/>
                  <a:pt x="4152368" y="595530"/>
                  <a:pt x="4100170" y="618544"/>
                </a:cubicBezTo>
                <a:lnTo>
                  <a:pt x="4051140" y="628862"/>
                </a:lnTo>
                <a:lnTo>
                  <a:pt x="227591" y="628862"/>
                </a:lnTo>
                <a:cubicBezTo>
                  <a:pt x="101896" y="628862"/>
                  <a:pt x="0" y="730758"/>
                  <a:pt x="0" y="856453"/>
                </a:cubicBezTo>
                <a:lnTo>
                  <a:pt x="0" y="6253431"/>
                </a:lnTo>
                <a:cubicBezTo>
                  <a:pt x="0" y="6379126"/>
                  <a:pt x="101896" y="6481022"/>
                  <a:pt x="227591" y="6481022"/>
                </a:cubicBezTo>
                <a:lnTo>
                  <a:pt x="11592233" y="6481022"/>
                </a:lnTo>
                <a:cubicBezTo>
                  <a:pt x="11717928" y="6481022"/>
                  <a:pt x="11819824" y="6379126"/>
                  <a:pt x="11819824" y="6253431"/>
                </a:cubicBezTo>
                <a:lnTo>
                  <a:pt x="11819824" y="856453"/>
                </a:lnTo>
                <a:cubicBezTo>
                  <a:pt x="11819824" y="730758"/>
                  <a:pt x="11717928" y="628862"/>
                  <a:pt x="11592233" y="628862"/>
                </a:cubicBezTo>
                <a:lnTo>
                  <a:pt x="5832728" y="628862"/>
                </a:lnTo>
                <a:lnTo>
                  <a:pt x="5783697" y="618544"/>
                </a:lnTo>
                <a:cubicBezTo>
                  <a:pt x="5731500" y="595530"/>
                  <a:pt x="5694874" y="541653"/>
                  <a:pt x="5694874" y="478859"/>
                </a:cubicBezTo>
                <a:lnTo>
                  <a:pt x="5703266" y="312821"/>
                </a:lnTo>
                <a:cubicBezTo>
                  <a:pt x="5703266" y="140055"/>
                  <a:pt x="5568907" y="0"/>
                  <a:pt x="5403167" y="0"/>
                </a:cubicBezTo>
                <a:close/>
              </a:path>
            </a:pathLst>
          </a:custGeom>
          <a:solidFill>
            <a:schemeClr val="accent4"/>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74" name="Google Shape;74;p5"/>
          <p:cNvSpPr/>
          <p:nvPr/>
        </p:nvSpPr>
        <p:spPr>
          <a:xfrm>
            <a:off x="336884" y="261473"/>
            <a:ext cx="11569262" cy="6267317"/>
          </a:xfrm>
          <a:custGeom>
            <a:avLst/>
            <a:gdLst/>
            <a:ahLst/>
            <a:cxnLst/>
            <a:rect l="l" t="t" r="r" b="b"/>
            <a:pathLst>
              <a:path w="12473598" h="6461152" extrusionOk="0">
                <a:moveTo>
                  <a:pt x="7666562" y="0"/>
                </a:moveTo>
                <a:lnTo>
                  <a:pt x="7215717" y="0"/>
                </a:lnTo>
                <a:lnTo>
                  <a:pt x="7194941" y="0"/>
                </a:lnTo>
                <a:lnTo>
                  <a:pt x="6744095" y="0"/>
                </a:lnTo>
                <a:cubicBezTo>
                  <a:pt x="6578356" y="0"/>
                  <a:pt x="6443997" y="140055"/>
                  <a:pt x="6443997" y="312821"/>
                </a:cubicBezTo>
                <a:lnTo>
                  <a:pt x="6452389" y="478859"/>
                </a:lnTo>
                <a:cubicBezTo>
                  <a:pt x="6452389" y="541653"/>
                  <a:pt x="6415763" y="595530"/>
                  <a:pt x="6363565" y="618544"/>
                </a:cubicBezTo>
                <a:lnTo>
                  <a:pt x="6314535" y="628862"/>
                </a:lnTo>
                <a:lnTo>
                  <a:pt x="357308" y="623895"/>
                </a:lnTo>
                <a:cubicBezTo>
                  <a:pt x="231613" y="623895"/>
                  <a:pt x="0" y="725790"/>
                  <a:pt x="0" y="851485"/>
                </a:cubicBezTo>
                <a:cubicBezTo>
                  <a:pt x="0" y="2650478"/>
                  <a:pt x="31132" y="4459406"/>
                  <a:pt x="31132" y="6258399"/>
                </a:cubicBezTo>
                <a:cubicBezTo>
                  <a:pt x="31132" y="6384094"/>
                  <a:pt x="81141" y="6461152"/>
                  <a:pt x="206836" y="6461152"/>
                </a:cubicBezTo>
                <a:lnTo>
                  <a:pt x="12334215" y="6461151"/>
                </a:lnTo>
                <a:cubicBezTo>
                  <a:pt x="12459910" y="6461151"/>
                  <a:pt x="12473598" y="6364223"/>
                  <a:pt x="12473598" y="6238528"/>
                </a:cubicBezTo>
                <a:cubicBezTo>
                  <a:pt x="12468409" y="4447815"/>
                  <a:pt x="12463221" y="2657101"/>
                  <a:pt x="12458032" y="866388"/>
                </a:cubicBezTo>
                <a:cubicBezTo>
                  <a:pt x="12458032" y="740693"/>
                  <a:pt x="12371703" y="628862"/>
                  <a:pt x="12246008" y="628862"/>
                </a:cubicBezTo>
                <a:lnTo>
                  <a:pt x="8096122" y="628862"/>
                </a:lnTo>
                <a:lnTo>
                  <a:pt x="8047092" y="618544"/>
                </a:lnTo>
                <a:cubicBezTo>
                  <a:pt x="7994894" y="595530"/>
                  <a:pt x="7958269" y="541653"/>
                  <a:pt x="7958269" y="478859"/>
                </a:cubicBezTo>
                <a:lnTo>
                  <a:pt x="7966661" y="312821"/>
                </a:lnTo>
                <a:cubicBezTo>
                  <a:pt x="7966661" y="140055"/>
                  <a:pt x="7832302" y="0"/>
                  <a:pt x="7666562" y="0"/>
                </a:cubicBezTo>
                <a:close/>
              </a:path>
            </a:pathLst>
          </a:custGeom>
          <a:noFill/>
          <a:ln w="19050" cap="flat" cmpd="sng">
            <a:solidFill>
              <a:srgbClr val="F2F2F2"/>
            </a:solidFill>
            <a:prstDash val="dash"/>
            <a:miter lim="800000"/>
            <a:headEnd type="none" w="sm" len="sm"/>
            <a:tailEnd type="none" w="sm" len="sm"/>
          </a:ln>
          <a:effectLst>
            <a:outerShdw blurRad="50800" dist="1905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dirty="0">
              <a:solidFill>
                <a:srgbClr val="FFFFFF"/>
              </a:solidFill>
              <a:latin typeface="Calibri"/>
              <a:ea typeface="Calibri"/>
              <a:cs typeface="Calibri"/>
              <a:sym typeface="Calibri"/>
            </a:endParaRPr>
          </a:p>
        </p:txBody>
      </p:sp>
      <p:sp>
        <p:nvSpPr>
          <p:cNvPr id="75" name="Google Shape;75;p5"/>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lgn="r" rtl="0">
              <a:buNone/>
              <a:defRPr sz="1300">
                <a:solidFill>
                  <a:schemeClr val="dk2"/>
                </a:solidFill>
              </a:defRPr>
            </a:lvl1pPr>
            <a:lvl2pPr lvl="1" algn="r" rtl="0">
              <a:buNone/>
              <a:defRPr sz="1300">
                <a:solidFill>
                  <a:schemeClr val="dk2"/>
                </a:solidFill>
              </a:defRPr>
            </a:lvl2pPr>
            <a:lvl3pPr lvl="2" algn="r" rtl="0">
              <a:buNone/>
              <a:defRPr sz="1300">
                <a:solidFill>
                  <a:schemeClr val="dk2"/>
                </a:solidFill>
              </a:defRPr>
            </a:lvl3pPr>
            <a:lvl4pPr lvl="3" algn="r" rtl="0">
              <a:buNone/>
              <a:defRPr sz="1300">
                <a:solidFill>
                  <a:schemeClr val="dk2"/>
                </a:solidFill>
              </a:defRPr>
            </a:lvl4pPr>
            <a:lvl5pPr lvl="4" algn="r" rtl="0">
              <a:buNone/>
              <a:defRPr sz="1300">
                <a:solidFill>
                  <a:schemeClr val="dk2"/>
                </a:solidFill>
              </a:defRPr>
            </a:lvl5pPr>
            <a:lvl6pPr lvl="5" algn="r" rtl="0">
              <a:buNone/>
              <a:defRPr sz="1300">
                <a:solidFill>
                  <a:schemeClr val="dk2"/>
                </a:solidFill>
              </a:defRPr>
            </a:lvl6pPr>
            <a:lvl7pPr lvl="6" algn="r" rtl="0">
              <a:buNone/>
              <a:defRPr sz="1300">
                <a:solidFill>
                  <a:schemeClr val="dk2"/>
                </a:solidFill>
              </a:defRPr>
            </a:lvl7pPr>
            <a:lvl8pPr lvl="7" algn="r" rtl="0">
              <a:buNone/>
              <a:defRPr sz="1300">
                <a:solidFill>
                  <a:schemeClr val="dk2"/>
                </a:solidFill>
              </a:defRPr>
            </a:lvl8pPr>
            <a:lvl9pPr lvl="8" algn="r" rtl="0">
              <a:buNone/>
              <a:defRPr sz="1300">
                <a:solidFill>
                  <a:schemeClr val="dk2"/>
                </a:solidFill>
              </a:defRPr>
            </a:lvl9pPr>
          </a:lstStyle>
          <a:p>
            <a:pPr marL="0" lvl="0" indent="0" algn="r" rtl="0">
              <a:spcBef>
                <a:spcPts val="0"/>
              </a:spcBef>
              <a:spcAft>
                <a:spcPts val="0"/>
              </a:spcAft>
              <a:buNone/>
            </a:pPr>
            <a:fld id="{00000000-1234-1234-1234-123412341234}" type="slidenum">
              <a:rPr lang="en"/>
              <a:t>‹#›</a:t>
            </a:fld>
            <a:endParaRPr dirty="0"/>
          </a:p>
        </p:txBody>
      </p:sp>
      <p:sp>
        <p:nvSpPr>
          <p:cNvPr id="76" name="Google Shape;76;p5">
            <a:hlinkClick r:id="rId2" action="ppaction://hlinksldjump"/>
          </p:cNvPr>
          <p:cNvSpPr txBox="1"/>
          <p:nvPr/>
        </p:nvSpPr>
        <p:spPr>
          <a:xfrm>
            <a:off x="725100" y="211875"/>
            <a:ext cx="1272000" cy="524700"/>
          </a:xfrm>
          <a:prstGeom prst="rect">
            <a:avLst/>
          </a:prstGeom>
          <a:noFill/>
          <a:ln>
            <a:noFill/>
          </a:ln>
          <a:effectLst>
            <a:outerShdw blurRad="57150" dist="19050" dir="3000000" algn="bl" rotWithShape="0">
              <a:srgbClr val="000000">
                <a:alpha val="5000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endParaRPr sz="2500" dirty="0">
              <a:solidFill>
                <a:srgbClr val="FFFFFF"/>
              </a:solidFill>
              <a:latin typeface="Boogaloo"/>
              <a:ea typeface="Boogaloo"/>
              <a:cs typeface="Boogaloo"/>
              <a:sym typeface="Boogaloo"/>
            </a:endParaRPr>
          </a:p>
        </p:txBody>
      </p:sp>
      <p:sp>
        <p:nvSpPr>
          <p:cNvPr id="77" name="Google Shape;77;p5">
            <a:hlinkClick r:id="rId3" action="ppaction://hlinksldjump"/>
          </p:cNvPr>
          <p:cNvSpPr txBox="1"/>
          <p:nvPr/>
        </p:nvSpPr>
        <p:spPr>
          <a:xfrm>
            <a:off x="2621320" y="211875"/>
            <a:ext cx="1272000" cy="524700"/>
          </a:xfrm>
          <a:prstGeom prst="rect">
            <a:avLst/>
          </a:prstGeom>
          <a:noFill/>
          <a:ln>
            <a:noFill/>
          </a:ln>
          <a:effectLst>
            <a:outerShdw blurRad="57150" dist="19050" dir="3000000" algn="bl" rotWithShape="0">
              <a:srgbClr val="000000">
                <a:alpha val="5000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endParaRPr sz="2500" dirty="0">
              <a:solidFill>
                <a:srgbClr val="FFFFFF"/>
              </a:solidFill>
              <a:latin typeface="Boogaloo"/>
              <a:ea typeface="Boogaloo"/>
              <a:cs typeface="Boogaloo"/>
              <a:sym typeface="Boogaloo"/>
            </a:endParaRPr>
          </a:p>
        </p:txBody>
      </p:sp>
      <p:sp>
        <p:nvSpPr>
          <p:cNvPr id="78" name="Google Shape;78;p5">
            <a:hlinkClick r:id="rId4" action="ppaction://hlinksldjump"/>
          </p:cNvPr>
          <p:cNvSpPr txBox="1"/>
          <p:nvPr/>
        </p:nvSpPr>
        <p:spPr>
          <a:xfrm>
            <a:off x="4517540" y="211875"/>
            <a:ext cx="1272000" cy="524700"/>
          </a:xfrm>
          <a:prstGeom prst="rect">
            <a:avLst/>
          </a:prstGeom>
          <a:noFill/>
          <a:ln>
            <a:noFill/>
          </a:ln>
          <a:effectLst>
            <a:outerShdw blurRad="57150" dist="19050" dir="3000000" algn="bl" rotWithShape="0">
              <a:srgbClr val="000000">
                <a:alpha val="5000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endParaRPr sz="2500" dirty="0">
              <a:solidFill>
                <a:schemeClr val="lt1"/>
              </a:solidFill>
              <a:latin typeface="Barriecito"/>
              <a:ea typeface="Barriecito"/>
              <a:cs typeface="Barriecito"/>
              <a:sym typeface="Barriecito"/>
            </a:endParaRPr>
          </a:p>
        </p:txBody>
      </p:sp>
      <p:sp>
        <p:nvSpPr>
          <p:cNvPr id="79" name="Google Shape;79;p5">
            <a:hlinkClick r:id="rId5" action="ppaction://hlinksldjump"/>
          </p:cNvPr>
          <p:cNvSpPr txBox="1"/>
          <p:nvPr/>
        </p:nvSpPr>
        <p:spPr>
          <a:xfrm>
            <a:off x="8309980" y="211875"/>
            <a:ext cx="1272000" cy="524700"/>
          </a:xfrm>
          <a:prstGeom prst="rect">
            <a:avLst/>
          </a:prstGeom>
          <a:noFill/>
          <a:ln>
            <a:noFill/>
          </a:ln>
          <a:effectLst>
            <a:outerShdw blurRad="57150" dist="19050" dir="3000000" algn="bl" rotWithShape="0">
              <a:srgbClr val="000000">
                <a:alpha val="5000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endParaRPr sz="2500" dirty="0">
              <a:solidFill>
                <a:schemeClr val="lt1"/>
              </a:solidFill>
              <a:latin typeface="Barriecito"/>
              <a:ea typeface="Barriecito"/>
              <a:cs typeface="Barriecito"/>
              <a:sym typeface="Barriecito"/>
            </a:endParaRPr>
          </a:p>
        </p:txBody>
      </p:sp>
      <p:sp>
        <p:nvSpPr>
          <p:cNvPr id="80" name="Google Shape;80;p5">
            <a:hlinkClick r:id="rId6" action="ppaction://hlinksldjump"/>
          </p:cNvPr>
          <p:cNvSpPr txBox="1"/>
          <p:nvPr/>
        </p:nvSpPr>
        <p:spPr>
          <a:xfrm>
            <a:off x="10206200" y="211875"/>
            <a:ext cx="1272000" cy="524700"/>
          </a:xfrm>
          <a:prstGeom prst="rect">
            <a:avLst/>
          </a:prstGeom>
          <a:noFill/>
          <a:ln>
            <a:noFill/>
          </a:ln>
          <a:effectLst>
            <a:outerShdw blurRad="57150" dist="19050" dir="3000000" algn="bl" rotWithShape="0">
              <a:srgbClr val="000000">
                <a:alpha val="5000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endParaRPr sz="2500" dirty="0">
              <a:solidFill>
                <a:srgbClr val="FFFFFF"/>
              </a:solidFill>
              <a:latin typeface="Boogaloo"/>
              <a:ea typeface="Boogaloo"/>
              <a:cs typeface="Boogaloo"/>
              <a:sym typeface="Boogaloo"/>
            </a:endParaRP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mp; body">
  <p:cSld name="CUSTOM_2">
    <p:spTree>
      <p:nvGrpSpPr>
        <p:cNvPr id="1" name="Shape 81"/>
        <p:cNvGrpSpPr/>
        <p:nvPr/>
      </p:nvGrpSpPr>
      <p:grpSpPr>
        <a:xfrm>
          <a:off x="0" y="0"/>
          <a:ext cx="0" cy="0"/>
          <a:chOff x="0" y="0"/>
          <a:chExt cx="0" cy="0"/>
        </a:xfrm>
      </p:grpSpPr>
      <p:sp>
        <p:nvSpPr>
          <p:cNvPr id="82" name="Google Shape;82;p6"/>
          <p:cNvSpPr/>
          <p:nvPr/>
        </p:nvSpPr>
        <p:spPr>
          <a:xfrm flipH="1">
            <a:off x="9911134" y="179658"/>
            <a:ext cx="1797998"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solidFill>
            <a:schemeClr val="accent6"/>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83" name="Google Shape;83;p6"/>
          <p:cNvSpPr/>
          <p:nvPr/>
        </p:nvSpPr>
        <p:spPr>
          <a:xfrm flipH="1">
            <a:off x="9991724" y="243827"/>
            <a:ext cx="1638801"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noFill/>
          <a:ln w="19050" cap="flat" cmpd="sng">
            <a:solidFill>
              <a:srgbClr val="F2F2F2"/>
            </a:solidFill>
            <a:prstDash val="dash"/>
            <a:miter lim="800000"/>
            <a:headEnd type="none" w="sm" len="sm"/>
            <a:tailEnd type="none" w="sm" len="sm"/>
          </a:ln>
          <a:effectLst>
            <a:outerShdw blurRad="50800" dist="1905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dirty="0">
              <a:solidFill>
                <a:srgbClr val="FFFFFF"/>
              </a:solidFill>
              <a:latin typeface="Calibri"/>
              <a:ea typeface="Calibri"/>
              <a:cs typeface="Calibri"/>
              <a:sym typeface="Calibri"/>
            </a:endParaRPr>
          </a:p>
        </p:txBody>
      </p:sp>
      <p:sp>
        <p:nvSpPr>
          <p:cNvPr id="84" name="Google Shape;84;p6"/>
          <p:cNvSpPr/>
          <p:nvPr/>
        </p:nvSpPr>
        <p:spPr>
          <a:xfrm flipH="1">
            <a:off x="497655" y="179662"/>
            <a:ext cx="1797998"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solidFill>
            <a:schemeClr val="accent1"/>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85" name="Google Shape;85;p6"/>
          <p:cNvSpPr/>
          <p:nvPr/>
        </p:nvSpPr>
        <p:spPr>
          <a:xfrm flipH="1">
            <a:off x="581427" y="232598"/>
            <a:ext cx="1638801"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noFill/>
          <a:ln w="19050" cap="flat" cmpd="sng">
            <a:solidFill>
              <a:srgbClr val="F2F2F2"/>
            </a:solidFill>
            <a:prstDash val="dash"/>
            <a:miter lim="800000"/>
            <a:headEnd type="none" w="sm" len="sm"/>
            <a:tailEnd type="none" w="sm" len="sm"/>
          </a:ln>
          <a:effectLst>
            <a:outerShdw blurRad="50800" dist="1905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dirty="0">
              <a:solidFill>
                <a:srgbClr val="FFFFFF"/>
              </a:solidFill>
              <a:latin typeface="Calibri"/>
              <a:ea typeface="Calibri"/>
              <a:cs typeface="Calibri"/>
              <a:sym typeface="Calibri"/>
            </a:endParaRPr>
          </a:p>
        </p:txBody>
      </p:sp>
      <p:sp>
        <p:nvSpPr>
          <p:cNvPr id="86" name="Google Shape;86;p6"/>
          <p:cNvSpPr/>
          <p:nvPr/>
        </p:nvSpPr>
        <p:spPr>
          <a:xfrm flipH="1">
            <a:off x="2372650" y="179658"/>
            <a:ext cx="1797998"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solidFill>
            <a:schemeClr val="accent2"/>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87" name="Google Shape;87;p6"/>
          <p:cNvSpPr/>
          <p:nvPr/>
        </p:nvSpPr>
        <p:spPr>
          <a:xfrm flipH="1">
            <a:off x="2437497" y="245431"/>
            <a:ext cx="1638801"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noFill/>
          <a:ln w="19050" cap="flat" cmpd="sng">
            <a:solidFill>
              <a:srgbClr val="F2F2F2"/>
            </a:solidFill>
            <a:prstDash val="dash"/>
            <a:miter lim="800000"/>
            <a:headEnd type="none" w="sm" len="sm"/>
            <a:tailEnd type="none" w="sm" len="sm"/>
          </a:ln>
          <a:effectLst>
            <a:outerShdw blurRad="50800" dist="1905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dirty="0">
              <a:solidFill>
                <a:srgbClr val="FFFFFF"/>
              </a:solidFill>
              <a:latin typeface="Calibri"/>
              <a:ea typeface="Calibri"/>
              <a:cs typeface="Calibri"/>
              <a:sym typeface="Calibri"/>
            </a:endParaRPr>
          </a:p>
        </p:txBody>
      </p:sp>
      <p:sp>
        <p:nvSpPr>
          <p:cNvPr id="88" name="Google Shape;88;p6"/>
          <p:cNvSpPr/>
          <p:nvPr/>
        </p:nvSpPr>
        <p:spPr>
          <a:xfrm flipH="1">
            <a:off x="4257272" y="179658"/>
            <a:ext cx="1797998"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solidFill>
            <a:schemeClr val="accent3"/>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89" name="Google Shape;89;p6"/>
          <p:cNvSpPr/>
          <p:nvPr/>
        </p:nvSpPr>
        <p:spPr>
          <a:xfrm flipH="1">
            <a:off x="4341695" y="243827"/>
            <a:ext cx="1638801"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noFill/>
          <a:ln w="19050" cap="flat" cmpd="sng">
            <a:solidFill>
              <a:srgbClr val="F2F2F2"/>
            </a:solidFill>
            <a:prstDash val="dash"/>
            <a:miter lim="800000"/>
            <a:headEnd type="none" w="sm" len="sm"/>
            <a:tailEnd type="none" w="sm" len="sm"/>
          </a:ln>
          <a:effectLst>
            <a:outerShdw blurRad="50800" dist="1905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dirty="0">
              <a:solidFill>
                <a:srgbClr val="FFFFFF"/>
              </a:solidFill>
              <a:latin typeface="Calibri"/>
              <a:ea typeface="Calibri"/>
              <a:cs typeface="Calibri"/>
              <a:sym typeface="Calibri"/>
            </a:endParaRPr>
          </a:p>
        </p:txBody>
      </p:sp>
      <p:sp>
        <p:nvSpPr>
          <p:cNvPr id="90" name="Google Shape;90;p6"/>
          <p:cNvSpPr/>
          <p:nvPr/>
        </p:nvSpPr>
        <p:spPr>
          <a:xfrm flipH="1">
            <a:off x="6141892" y="179658"/>
            <a:ext cx="1797998"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solidFill>
            <a:schemeClr val="accent4"/>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91" name="Google Shape;91;p6"/>
          <p:cNvSpPr/>
          <p:nvPr/>
        </p:nvSpPr>
        <p:spPr>
          <a:xfrm flipH="1">
            <a:off x="6228246" y="243827"/>
            <a:ext cx="1638801"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noFill/>
          <a:ln w="19050" cap="flat" cmpd="sng">
            <a:solidFill>
              <a:srgbClr val="F2F2F2"/>
            </a:solidFill>
            <a:prstDash val="dash"/>
            <a:miter lim="800000"/>
            <a:headEnd type="none" w="sm" len="sm"/>
            <a:tailEnd type="none" w="sm" len="sm"/>
          </a:ln>
          <a:effectLst>
            <a:outerShdw blurRad="50800" dist="254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92" name="Google Shape;92;p6"/>
          <p:cNvSpPr/>
          <p:nvPr/>
        </p:nvSpPr>
        <p:spPr>
          <a:xfrm flipH="1">
            <a:off x="168442" y="171638"/>
            <a:ext cx="11819824" cy="6481022"/>
          </a:xfrm>
          <a:custGeom>
            <a:avLst/>
            <a:gdLst/>
            <a:ahLst/>
            <a:cxnLst/>
            <a:rect l="l" t="t" r="r" b="b"/>
            <a:pathLst>
              <a:path w="11819824" h="6481022" extrusionOk="0">
                <a:moveTo>
                  <a:pt x="3518546" y="0"/>
                </a:moveTo>
                <a:lnTo>
                  <a:pt x="3067701" y="0"/>
                </a:lnTo>
                <a:lnTo>
                  <a:pt x="3046924" y="0"/>
                </a:lnTo>
                <a:lnTo>
                  <a:pt x="2596079" y="0"/>
                </a:lnTo>
                <a:cubicBezTo>
                  <a:pt x="2430339" y="0"/>
                  <a:pt x="2295980" y="140055"/>
                  <a:pt x="2295980" y="312821"/>
                </a:cubicBezTo>
                <a:lnTo>
                  <a:pt x="2304373" y="478859"/>
                </a:lnTo>
                <a:cubicBezTo>
                  <a:pt x="2304373" y="541653"/>
                  <a:pt x="2267747" y="595530"/>
                  <a:pt x="2215549" y="618544"/>
                </a:cubicBezTo>
                <a:lnTo>
                  <a:pt x="2166519" y="628862"/>
                </a:lnTo>
                <a:lnTo>
                  <a:pt x="227591" y="628862"/>
                </a:lnTo>
                <a:cubicBezTo>
                  <a:pt x="101896" y="628862"/>
                  <a:pt x="0" y="730758"/>
                  <a:pt x="0" y="856453"/>
                </a:cubicBezTo>
                <a:lnTo>
                  <a:pt x="0" y="6253431"/>
                </a:lnTo>
                <a:cubicBezTo>
                  <a:pt x="0" y="6379126"/>
                  <a:pt x="101896" y="6481022"/>
                  <a:pt x="227591" y="6481022"/>
                </a:cubicBezTo>
                <a:lnTo>
                  <a:pt x="11592233" y="6481022"/>
                </a:lnTo>
                <a:cubicBezTo>
                  <a:pt x="11717928" y="6481022"/>
                  <a:pt x="11819824" y="6379126"/>
                  <a:pt x="11819824" y="6253431"/>
                </a:cubicBezTo>
                <a:lnTo>
                  <a:pt x="11819824" y="856453"/>
                </a:lnTo>
                <a:cubicBezTo>
                  <a:pt x="11819824" y="730758"/>
                  <a:pt x="11717928" y="628862"/>
                  <a:pt x="11592233" y="628862"/>
                </a:cubicBezTo>
                <a:lnTo>
                  <a:pt x="3948107" y="628862"/>
                </a:lnTo>
                <a:lnTo>
                  <a:pt x="3899076" y="618544"/>
                </a:lnTo>
                <a:cubicBezTo>
                  <a:pt x="3846879" y="595530"/>
                  <a:pt x="3810253" y="541653"/>
                  <a:pt x="3810253" y="478859"/>
                </a:cubicBezTo>
                <a:lnTo>
                  <a:pt x="3818645" y="312821"/>
                </a:lnTo>
                <a:cubicBezTo>
                  <a:pt x="3818645" y="140055"/>
                  <a:pt x="3684286" y="0"/>
                  <a:pt x="3518546" y="0"/>
                </a:cubicBezTo>
                <a:close/>
              </a:path>
            </a:pathLst>
          </a:custGeom>
          <a:solidFill>
            <a:schemeClr val="accent5"/>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93" name="Google Shape;93;p6"/>
          <p:cNvSpPr/>
          <p:nvPr/>
        </p:nvSpPr>
        <p:spPr>
          <a:xfrm>
            <a:off x="303144" y="261475"/>
            <a:ext cx="11580123" cy="6253369"/>
          </a:xfrm>
          <a:custGeom>
            <a:avLst/>
            <a:gdLst/>
            <a:ahLst/>
            <a:cxnLst/>
            <a:rect l="l" t="t" r="r" b="b"/>
            <a:pathLst>
              <a:path w="12418363" h="6497007" extrusionOk="0">
                <a:moveTo>
                  <a:pt x="9704696" y="0"/>
                </a:moveTo>
                <a:lnTo>
                  <a:pt x="9253851" y="0"/>
                </a:lnTo>
                <a:lnTo>
                  <a:pt x="9233074" y="0"/>
                </a:lnTo>
                <a:lnTo>
                  <a:pt x="8782229" y="0"/>
                </a:lnTo>
                <a:cubicBezTo>
                  <a:pt x="8616489" y="0"/>
                  <a:pt x="8527996" y="140055"/>
                  <a:pt x="8527996" y="312821"/>
                </a:cubicBezTo>
                <a:lnTo>
                  <a:pt x="8537012" y="478859"/>
                </a:lnTo>
                <a:cubicBezTo>
                  <a:pt x="8537012" y="541653"/>
                  <a:pt x="8453897" y="595530"/>
                  <a:pt x="8401699" y="618544"/>
                </a:cubicBezTo>
                <a:lnTo>
                  <a:pt x="489778" y="628862"/>
                </a:lnTo>
                <a:cubicBezTo>
                  <a:pt x="364083" y="628862"/>
                  <a:pt x="-5231" y="545116"/>
                  <a:pt x="58" y="896470"/>
                </a:cubicBezTo>
                <a:cubicBezTo>
                  <a:pt x="14203" y="1836148"/>
                  <a:pt x="71820" y="5312918"/>
                  <a:pt x="25607" y="6248429"/>
                </a:cubicBezTo>
                <a:cubicBezTo>
                  <a:pt x="10092" y="6562508"/>
                  <a:pt x="248724" y="6492277"/>
                  <a:pt x="433720" y="6486025"/>
                </a:cubicBezTo>
                <a:lnTo>
                  <a:pt x="12236637" y="6476020"/>
                </a:lnTo>
                <a:cubicBezTo>
                  <a:pt x="12362332" y="6476020"/>
                  <a:pt x="12418362" y="6374124"/>
                  <a:pt x="12418362" y="6248429"/>
                </a:cubicBezTo>
                <a:cubicBezTo>
                  <a:pt x="12418362" y="4451104"/>
                  <a:pt x="12418363" y="2653778"/>
                  <a:pt x="12418363" y="856453"/>
                </a:cubicBezTo>
                <a:cubicBezTo>
                  <a:pt x="12418363" y="730758"/>
                  <a:pt x="12367429" y="613855"/>
                  <a:pt x="12241734" y="613855"/>
                </a:cubicBezTo>
                <a:lnTo>
                  <a:pt x="10134256" y="628862"/>
                </a:lnTo>
                <a:lnTo>
                  <a:pt x="10085226" y="618544"/>
                </a:lnTo>
                <a:cubicBezTo>
                  <a:pt x="10033028" y="595530"/>
                  <a:pt x="9996403" y="541653"/>
                  <a:pt x="9996403" y="478859"/>
                </a:cubicBezTo>
                <a:lnTo>
                  <a:pt x="10004794" y="312821"/>
                </a:lnTo>
                <a:cubicBezTo>
                  <a:pt x="10004794" y="140055"/>
                  <a:pt x="9870436" y="0"/>
                  <a:pt x="9704696" y="0"/>
                </a:cubicBezTo>
                <a:close/>
              </a:path>
            </a:pathLst>
          </a:custGeom>
          <a:noFill/>
          <a:ln w="19050" cap="flat" cmpd="sng">
            <a:solidFill>
              <a:srgbClr val="F2F2F2"/>
            </a:solidFill>
            <a:prstDash val="dash"/>
            <a:miter lim="800000"/>
            <a:headEnd type="none" w="sm" len="sm"/>
            <a:tailEnd type="none" w="sm" len="sm"/>
          </a:ln>
          <a:effectLst>
            <a:outerShdw blurRad="50800" dist="1905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dirty="0">
              <a:solidFill>
                <a:srgbClr val="FFFFFF"/>
              </a:solidFill>
              <a:latin typeface="Calibri"/>
              <a:ea typeface="Calibri"/>
              <a:cs typeface="Calibri"/>
              <a:sym typeface="Calibri"/>
            </a:endParaRPr>
          </a:p>
        </p:txBody>
      </p:sp>
      <p:sp>
        <p:nvSpPr>
          <p:cNvPr id="94" name="Google Shape;94;p6"/>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lgn="r" rtl="0">
              <a:buNone/>
              <a:defRPr sz="1300">
                <a:solidFill>
                  <a:schemeClr val="dk2"/>
                </a:solidFill>
              </a:defRPr>
            </a:lvl1pPr>
            <a:lvl2pPr lvl="1" algn="r" rtl="0">
              <a:buNone/>
              <a:defRPr sz="1300">
                <a:solidFill>
                  <a:schemeClr val="dk2"/>
                </a:solidFill>
              </a:defRPr>
            </a:lvl2pPr>
            <a:lvl3pPr lvl="2" algn="r" rtl="0">
              <a:buNone/>
              <a:defRPr sz="1300">
                <a:solidFill>
                  <a:schemeClr val="dk2"/>
                </a:solidFill>
              </a:defRPr>
            </a:lvl3pPr>
            <a:lvl4pPr lvl="3" algn="r" rtl="0">
              <a:buNone/>
              <a:defRPr sz="1300">
                <a:solidFill>
                  <a:schemeClr val="dk2"/>
                </a:solidFill>
              </a:defRPr>
            </a:lvl4pPr>
            <a:lvl5pPr lvl="4" algn="r" rtl="0">
              <a:buNone/>
              <a:defRPr sz="1300">
                <a:solidFill>
                  <a:schemeClr val="dk2"/>
                </a:solidFill>
              </a:defRPr>
            </a:lvl5pPr>
            <a:lvl6pPr lvl="5" algn="r" rtl="0">
              <a:buNone/>
              <a:defRPr sz="1300">
                <a:solidFill>
                  <a:schemeClr val="dk2"/>
                </a:solidFill>
              </a:defRPr>
            </a:lvl6pPr>
            <a:lvl7pPr lvl="6" algn="r" rtl="0">
              <a:buNone/>
              <a:defRPr sz="1300">
                <a:solidFill>
                  <a:schemeClr val="dk2"/>
                </a:solidFill>
              </a:defRPr>
            </a:lvl7pPr>
            <a:lvl8pPr lvl="7" algn="r" rtl="0">
              <a:buNone/>
              <a:defRPr sz="1300">
                <a:solidFill>
                  <a:schemeClr val="dk2"/>
                </a:solidFill>
              </a:defRPr>
            </a:lvl8pPr>
            <a:lvl9pPr lvl="8" algn="r" rtl="0">
              <a:buNone/>
              <a:defRPr sz="1300">
                <a:solidFill>
                  <a:schemeClr val="dk2"/>
                </a:solidFill>
              </a:defRPr>
            </a:lvl9pPr>
          </a:lstStyle>
          <a:p>
            <a:pPr marL="0" lvl="0" indent="0" algn="r" rtl="0">
              <a:spcBef>
                <a:spcPts val="0"/>
              </a:spcBef>
              <a:spcAft>
                <a:spcPts val="0"/>
              </a:spcAft>
              <a:buNone/>
            </a:pPr>
            <a:fld id="{00000000-1234-1234-1234-123412341234}" type="slidenum">
              <a:rPr lang="en"/>
              <a:t>‹#›</a:t>
            </a:fld>
            <a:endParaRPr dirty="0"/>
          </a:p>
        </p:txBody>
      </p:sp>
      <p:sp>
        <p:nvSpPr>
          <p:cNvPr id="95" name="Google Shape;95;p6">
            <a:hlinkClick r:id="rId2" action="ppaction://hlinksldjump"/>
          </p:cNvPr>
          <p:cNvSpPr txBox="1"/>
          <p:nvPr/>
        </p:nvSpPr>
        <p:spPr>
          <a:xfrm>
            <a:off x="725100" y="211875"/>
            <a:ext cx="1272000" cy="524700"/>
          </a:xfrm>
          <a:prstGeom prst="rect">
            <a:avLst/>
          </a:prstGeom>
          <a:noFill/>
          <a:ln>
            <a:noFill/>
          </a:ln>
          <a:effectLst>
            <a:outerShdw blurRad="57150" dist="19050" dir="3000000" algn="bl" rotWithShape="0">
              <a:srgbClr val="000000">
                <a:alpha val="5000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endParaRPr sz="2500" dirty="0">
              <a:solidFill>
                <a:srgbClr val="FFFFFF"/>
              </a:solidFill>
              <a:latin typeface="Boogaloo"/>
              <a:ea typeface="Boogaloo"/>
              <a:cs typeface="Boogaloo"/>
              <a:sym typeface="Boogaloo"/>
            </a:endParaRPr>
          </a:p>
        </p:txBody>
      </p:sp>
      <p:sp>
        <p:nvSpPr>
          <p:cNvPr id="96" name="Google Shape;96;p6">
            <a:hlinkClick r:id="rId3" action="ppaction://hlinksldjump"/>
          </p:cNvPr>
          <p:cNvSpPr txBox="1"/>
          <p:nvPr/>
        </p:nvSpPr>
        <p:spPr>
          <a:xfrm>
            <a:off x="2621320" y="211875"/>
            <a:ext cx="1272000" cy="524700"/>
          </a:xfrm>
          <a:prstGeom prst="rect">
            <a:avLst/>
          </a:prstGeom>
          <a:noFill/>
          <a:ln>
            <a:noFill/>
          </a:ln>
          <a:effectLst>
            <a:outerShdw blurRad="57150" dist="19050" dir="3000000" algn="bl" rotWithShape="0">
              <a:srgbClr val="000000">
                <a:alpha val="5000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endParaRPr sz="2500" dirty="0">
              <a:solidFill>
                <a:srgbClr val="FFFFFF"/>
              </a:solidFill>
              <a:latin typeface="Boogaloo"/>
              <a:ea typeface="Boogaloo"/>
              <a:cs typeface="Boogaloo"/>
              <a:sym typeface="Boogaloo"/>
            </a:endParaRPr>
          </a:p>
        </p:txBody>
      </p:sp>
      <p:sp>
        <p:nvSpPr>
          <p:cNvPr id="97" name="Google Shape;97;p6">
            <a:hlinkClick r:id="rId4" action="ppaction://hlinksldjump"/>
          </p:cNvPr>
          <p:cNvSpPr txBox="1"/>
          <p:nvPr/>
        </p:nvSpPr>
        <p:spPr>
          <a:xfrm>
            <a:off x="4517540" y="211875"/>
            <a:ext cx="1272000" cy="524700"/>
          </a:xfrm>
          <a:prstGeom prst="rect">
            <a:avLst/>
          </a:prstGeom>
          <a:noFill/>
          <a:ln>
            <a:noFill/>
          </a:ln>
          <a:effectLst>
            <a:outerShdw blurRad="57150" dist="19050" dir="3000000" algn="bl" rotWithShape="0">
              <a:srgbClr val="000000">
                <a:alpha val="5000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endParaRPr sz="2500" dirty="0">
              <a:solidFill>
                <a:schemeClr val="lt1"/>
              </a:solidFill>
              <a:latin typeface="Barriecito"/>
              <a:ea typeface="Barriecito"/>
              <a:cs typeface="Barriecito"/>
              <a:sym typeface="Barriecito"/>
            </a:endParaRPr>
          </a:p>
        </p:txBody>
      </p:sp>
      <p:sp>
        <p:nvSpPr>
          <p:cNvPr id="98" name="Google Shape;98;p6">
            <a:hlinkClick r:id="rId5" action="ppaction://hlinksldjump"/>
          </p:cNvPr>
          <p:cNvSpPr txBox="1"/>
          <p:nvPr/>
        </p:nvSpPr>
        <p:spPr>
          <a:xfrm>
            <a:off x="6228149" y="211888"/>
            <a:ext cx="1638900" cy="524700"/>
          </a:xfrm>
          <a:prstGeom prst="rect">
            <a:avLst/>
          </a:prstGeom>
          <a:noFill/>
          <a:ln>
            <a:noFill/>
          </a:ln>
          <a:effectLst>
            <a:outerShdw blurRad="57150" dist="19050" dir="3000000" algn="bl" rotWithShape="0">
              <a:srgbClr val="000000">
                <a:alpha val="5000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endParaRPr sz="2500" dirty="0">
              <a:solidFill>
                <a:schemeClr val="lt1"/>
              </a:solidFill>
              <a:latin typeface="Barriecito"/>
              <a:ea typeface="Barriecito"/>
              <a:cs typeface="Barriecito"/>
              <a:sym typeface="Barriecito"/>
            </a:endParaRPr>
          </a:p>
        </p:txBody>
      </p:sp>
      <p:sp>
        <p:nvSpPr>
          <p:cNvPr id="99" name="Google Shape;99;p6">
            <a:hlinkClick r:id="rId6" action="ppaction://hlinksldjump"/>
          </p:cNvPr>
          <p:cNvSpPr txBox="1"/>
          <p:nvPr/>
        </p:nvSpPr>
        <p:spPr>
          <a:xfrm>
            <a:off x="10206200" y="211875"/>
            <a:ext cx="1272000" cy="524700"/>
          </a:xfrm>
          <a:prstGeom prst="rect">
            <a:avLst/>
          </a:prstGeom>
          <a:noFill/>
          <a:ln>
            <a:noFill/>
          </a:ln>
          <a:effectLst>
            <a:outerShdw blurRad="57150" dist="19050" dir="3000000" algn="bl" rotWithShape="0">
              <a:srgbClr val="000000">
                <a:alpha val="5000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endParaRPr sz="2500" dirty="0">
              <a:solidFill>
                <a:srgbClr val="FFFFFF"/>
              </a:solidFill>
              <a:latin typeface="Boogaloo"/>
              <a:ea typeface="Boogaloo"/>
              <a:cs typeface="Boogaloo"/>
              <a:sym typeface="Boogaloo"/>
            </a:endParaRP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Your main point">
  <p:cSld name="CUSTOM_6">
    <p:spTree>
      <p:nvGrpSpPr>
        <p:cNvPr id="1" name="Shape 100"/>
        <p:cNvGrpSpPr/>
        <p:nvPr/>
      </p:nvGrpSpPr>
      <p:grpSpPr>
        <a:xfrm>
          <a:off x="0" y="0"/>
          <a:ext cx="0" cy="0"/>
          <a:chOff x="0" y="0"/>
          <a:chExt cx="0" cy="0"/>
        </a:xfrm>
      </p:grpSpPr>
      <p:sp>
        <p:nvSpPr>
          <p:cNvPr id="101" name="Google Shape;101;p7"/>
          <p:cNvSpPr/>
          <p:nvPr/>
        </p:nvSpPr>
        <p:spPr>
          <a:xfrm flipH="1">
            <a:off x="497655" y="179662"/>
            <a:ext cx="1797998"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solidFill>
            <a:schemeClr val="accent1"/>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102" name="Google Shape;102;p7"/>
          <p:cNvSpPr/>
          <p:nvPr/>
        </p:nvSpPr>
        <p:spPr>
          <a:xfrm flipH="1">
            <a:off x="581427" y="232598"/>
            <a:ext cx="1638801"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noFill/>
          <a:ln w="19050" cap="flat" cmpd="sng">
            <a:solidFill>
              <a:srgbClr val="F2F2F2"/>
            </a:solidFill>
            <a:prstDash val="dash"/>
            <a:miter lim="800000"/>
            <a:headEnd type="none" w="sm" len="sm"/>
            <a:tailEnd type="none" w="sm" len="sm"/>
          </a:ln>
          <a:effectLst>
            <a:outerShdw blurRad="50800" dist="1905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dirty="0">
              <a:solidFill>
                <a:srgbClr val="FFFFFF"/>
              </a:solidFill>
              <a:latin typeface="Calibri"/>
              <a:ea typeface="Calibri"/>
              <a:cs typeface="Calibri"/>
              <a:sym typeface="Calibri"/>
            </a:endParaRPr>
          </a:p>
        </p:txBody>
      </p:sp>
      <p:sp>
        <p:nvSpPr>
          <p:cNvPr id="103" name="Google Shape;103;p7"/>
          <p:cNvSpPr/>
          <p:nvPr/>
        </p:nvSpPr>
        <p:spPr>
          <a:xfrm flipH="1">
            <a:off x="2372650" y="179658"/>
            <a:ext cx="1797998"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solidFill>
            <a:schemeClr val="accent2"/>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104" name="Google Shape;104;p7"/>
          <p:cNvSpPr/>
          <p:nvPr/>
        </p:nvSpPr>
        <p:spPr>
          <a:xfrm flipH="1">
            <a:off x="2437497" y="245431"/>
            <a:ext cx="1638801"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noFill/>
          <a:ln w="19050" cap="flat" cmpd="sng">
            <a:solidFill>
              <a:srgbClr val="F2F2F2"/>
            </a:solidFill>
            <a:prstDash val="dash"/>
            <a:miter lim="800000"/>
            <a:headEnd type="none" w="sm" len="sm"/>
            <a:tailEnd type="none" w="sm" len="sm"/>
          </a:ln>
          <a:effectLst>
            <a:outerShdw blurRad="50800" dist="1905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dirty="0">
              <a:solidFill>
                <a:srgbClr val="FFFFFF"/>
              </a:solidFill>
              <a:latin typeface="Calibri"/>
              <a:ea typeface="Calibri"/>
              <a:cs typeface="Calibri"/>
              <a:sym typeface="Calibri"/>
            </a:endParaRPr>
          </a:p>
        </p:txBody>
      </p:sp>
      <p:sp>
        <p:nvSpPr>
          <p:cNvPr id="105" name="Google Shape;105;p7"/>
          <p:cNvSpPr/>
          <p:nvPr/>
        </p:nvSpPr>
        <p:spPr>
          <a:xfrm flipH="1">
            <a:off x="4257272" y="179658"/>
            <a:ext cx="1797998"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solidFill>
            <a:schemeClr val="accent3"/>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106" name="Google Shape;106;p7"/>
          <p:cNvSpPr/>
          <p:nvPr/>
        </p:nvSpPr>
        <p:spPr>
          <a:xfrm flipH="1">
            <a:off x="4341695" y="243827"/>
            <a:ext cx="1638801"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noFill/>
          <a:ln w="19050" cap="flat" cmpd="sng">
            <a:solidFill>
              <a:srgbClr val="F2F2F2"/>
            </a:solidFill>
            <a:prstDash val="dash"/>
            <a:miter lim="800000"/>
            <a:headEnd type="none" w="sm" len="sm"/>
            <a:tailEnd type="none" w="sm" len="sm"/>
          </a:ln>
          <a:effectLst>
            <a:outerShdw blurRad="50800" dist="1905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dirty="0">
              <a:solidFill>
                <a:srgbClr val="FFFFFF"/>
              </a:solidFill>
              <a:latin typeface="Calibri"/>
              <a:ea typeface="Calibri"/>
              <a:cs typeface="Calibri"/>
              <a:sym typeface="Calibri"/>
            </a:endParaRPr>
          </a:p>
        </p:txBody>
      </p:sp>
      <p:sp>
        <p:nvSpPr>
          <p:cNvPr id="107" name="Google Shape;107;p7"/>
          <p:cNvSpPr/>
          <p:nvPr/>
        </p:nvSpPr>
        <p:spPr>
          <a:xfrm flipH="1">
            <a:off x="6141892" y="179658"/>
            <a:ext cx="1797998"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solidFill>
            <a:schemeClr val="accent4"/>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108" name="Google Shape;108;p7"/>
          <p:cNvSpPr/>
          <p:nvPr/>
        </p:nvSpPr>
        <p:spPr>
          <a:xfrm flipH="1">
            <a:off x="6228246" y="243827"/>
            <a:ext cx="1638801"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noFill/>
          <a:ln w="19050" cap="flat" cmpd="sng">
            <a:solidFill>
              <a:srgbClr val="F2F2F2"/>
            </a:solidFill>
            <a:prstDash val="dash"/>
            <a:miter lim="800000"/>
            <a:headEnd type="none" w="sm" len="sm"/>
            <a:tailEnd type="none" w="sm" len="sm"/>
          </a:ln>
          <a:effectLst>
            <a:outerShdw blurRad="50800" dist="1905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dirty="0">
              <a:solidFill>
                <a:srgbClr val="FFFFFF"/>
              </a:solidFill>
              <a:latin typeface="Calibri"/>
              <a:ea typeface="Calibri"/>
              <a:cs typeface="Calibri"/>
              <a:sym typeface="Calibri"/>
            </a:endParaRPr>
          </a:p>
        </p:txBody>
      </p:sp>
      <p:sp>
        <p:nvSpPr>
          <p:cNvPr id="109" name="Google Shape;109;p7"/>
          <p:cNvSpPr/>
          <p:nvPr/>
        </p:nvSpPr>
        <p:spPr>
          <a:xfrm flipH="1">
            <a:off x="8026513" y="179658"/>
            <a:ext cx="1797998"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solidFill>
            <a:schemeClr val="accent5"/>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110" name="Google Shape;110;p7"/>
          <p:cNvSpPr/>
          <p:nvPr/>
        </p:nvSpPr>
        <p:spPr>
          <a:xfrm flipH="1">
            <a:off x="8105174" y="248639"/>
            <a:ext cx="1638801"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noFill/>
          <a:ln w="19050" cap="flat" cmpd="sng">
            <a:solidFill>
              <a:srgbClr val="F2F2F2"/>
            </a:solidFill>
            <a:prstDash val="dash"/>
            <a:miter lim="800000"/>
            <a:headEnd type="none" w="sm" len="sm"/>
            <a:tailEnd type="none" w="sm" len="sm"/>
          </a:ln>
          <a:effectLst>
            <a:outerShdw blurRad="50800" dist="1905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dirty="0">
              <a:solidFill>
                <a:srgbClr val="FFFFFF"/>
              </a:solidFill>
              <a:latin typeface="Calibri"/>
              <a:ea typeface="Calibri"/>
              <a:cs typeface="Calibri"/>
              <a:sym typeface="Calibri"/>
            </a:endParaRPr>
          </a:p>
        </p:txBody>
      </p:sp>
      <p:sp>
        <p:nvSpPr>
          <p:cNvPr id="111" name="Google Shape;111;p7"/>
          <p:cNvSpPr/>
          <p:nvPr/>
        </p:nvSpPr>
        <p:spPr>
          <a:xfrm flipH="1">
            <a:off x="168442" y="171638"/>
            <a:ext cx="11819824" cy="6481022"/>
          </a:xfrm>
          <a:custGeom>
            <a:avLst/>
            <a:gdLst/>
            <a:ahLst/>
            <a:cxnLst/>
            <a:rect l="l" t="t" r="r" b="b"/>
            <a:pathLst>
              <a:path w="11819824" h="6481022" extrusionOk="0">
                <a:moveTo>
                  <a:pt x="1633926" y="0"/>
                </a:moveTo>
                <a:lnTo>
                  <a:pt x="1183081" y="0"/>
                </a:lnTo>
                <a:lnTo>
                  <a:pt x="1162304" y="0"/>
                </a:lnTo>
                <a:lnTo>
                  <a:pt x="711459" y="0"/>
                </a:lnTo>
                <a:cubicBezTo>
                  <a:pt x="545719" y="0"/>
                  <a:pt x="411360" y="140055"/>
                  <a:pt x="411360" y="312821"/>
                </a:cubicBezTo>
                <a:lnTo>
                  <a:pt x="419753" y="478859"/>
                </a:lnTo>
                <a:cubicBezTo>
                  <a:pt x="419753" y="541653"/>
                  <a:pt x="383127" y="595530"/>
                  <a:pt x="330929" y="618544"/>
                </a:cubicBezTo>
                <a:lnTo>
                  <a:pt x="281899" y="628862"/>
                </a:lnTo>
                <a:lnTo>
                  <a:pt x="227591" y="628862"/>
                </a:lnTo>
                <a:cubicBezTo>
                  <a:pt x="101896" y="628862"/>
                  <a:pt x="0" y="730758"/>
                  <a:pt x="0" y="856453"/>
                </a:cubicBezTo>
                <a:lnTo>
                  <a:pt x="0" y="6253431"/>
                </a:lnTo>
                <a:cubicBezTo>
                  <a:pt x="0" y="6379126"/>
                  <a:pt x="101896" y="6481022"/>
                  <a:pt x="227591" y="6481022"/>
                </a:cubicBezTo>
                <a:lnTo>
                  <a:pt x="11592233" y="6481022"/>
                </a:lnTo>
                <a:cubicBezTo>
                  <a:pt x="11717928" y="6481022"/>
                  <a:pt x="11819824" y="6379126"/>
                  <a:pt x="11819824" y="6253431"/>
                </a:cubicBezTo>
                <a:lnTo>
                  <a:pt x="11819824" y="856453"/>
                </a:lnTo>
                <a:cubicBezTo>
                  <a:pt x="11819824" y="730758"/>
                  <a:pt x="11717928" y="628862"/>
                  <a:pt x="11592233" y="628862"/>
                </a:cubicBezTo>
                <a:lnTo>
                  <a:pt x="2063486" y="628862"/>
                </a:lnTo>
                <a:lnTo>
                  <a:pt x="2014456" y="618544"/>
                </a:lnTo>
                <a:cubicBezTo>
                  <a:pt x="1962258" y="595530"/>
                  <a:pt x="1925632" y="541653"/>
                  <a:pt x="1925632" y="478859"/>
                </a:cubicBezTo>
                <a:lnTo>
                  <a:pt x="1934025" y="312821"/>
                </a:lnTo>
                <a:cubicBezTo>
                  <a:pt x="1934025" y="140055"/>
                  <a:pt x="1799666" y="0"/>
                  <a:pt x="1633926" y="0"/>
                </a:cubicBezTo>
                <a:close/>
              </a:path>
            </a:pathLst>
          </a:custGeom>
          <a:solidFill>
            <a:schemeClr val="accent6"/>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rgbClr val="FFFFFF"/>
              </a:solidFill>
              <a:latin typeface="Calibri"/>
              <a:ea typeface="Calibri"/>
              <a:cs typeface="Calibri"/>
              <a:sym typeface="Calibri"/>
            </a:endParaRPr>
          </a:p>
        </p:txBody>
      </p:sp>
      <p:sp>
        <p:nvSpPr>
          <p:cNvPr id="112" name="Google Shape;112;p7"/>
          <p:cNvSpPr/>
          <p:nvPr/>
        </p:nvSpPr>
        <p:spPr>
          <a:xfrm>
            <a:off x="295177" y="250245"/>
            <a:ext cx="11585816" cy="6302794"/>
          </a:xfrm>
          <a:custGeom>
            <a:avLst/>
            <a:gdLst/>
            <a:ahLst/>
            <a:cxnLst/>
            <a:rect l="l" t="t" r="r" b="b"/>
            <a:pathLst>
              <a:path w="12873129" h="6481022" extrusionOk="0">
                <a:moveTo>
                  <a:pt x="12110335" y="0"/>
                </a:moveTo>
                <a:lnTo>
                  <a:pt x="11659489" y="0"/>
                </a:lnTo>
                <a:lnTo>
                  <a:pt x="11638713" y="0"/>
                </a:lnTo>
                <a:lnTo>
                  <a:pt x="11187868" y="0"/>
                </a:lnTo>
                <a:cubicBezTo>
                  <a:pt x="11022128" y="0"/>
                  <a:pt x="10887769" y="140055"/>
                  <a:pt x="10887769" y="312821"/>
                </a:cubicBezTo>
                <a:lnTo>
                  <a:pt x="10896162" y="478859"/>
                </a:lnTo>
                <a:cubicBezTo>
                  <a:pt x="10896162" y="541653"/>
                  <a:pt x="10859536" y="595530"/>
                  <a:pt x="10807338" y="618544"/>
                </a:cubicBezTo>
                <a:lnTo>
                  <a:pt x="10758308" y="628862"/>
                </a:lnTo>
                <a:lnTo>
                  <a:pt x="227592" y="628862"/>
                </a:lnTo>
                <a:cubicBezTo>
                  <a:pt x="101897" y="628862"/>
                  <a:pt x="0" y="701097"/>
                  <a:pt x="0" y="826792"/>
                </a:cubicBezTo>
                <a:cubicBezTo>
                  <a:pt x="5347" y="2610954"/>
                  <a:pt x="10693" y="4395115"/>
                  <a:pt x="16040" y="6179277"/>
                </a:cubicBezTo>
                <a:cubicBezTo>
                  <a:pt x="16040" y="6304972"/>
                  <a:pt x="80509" y="6476078"/>
                  <a:pt x="206204" y="6476078"/>
                </a:cubicBezTo>
                <a:lnTo>
                  <a:pt x="12645538" y="6481022"/>
                </a:lnTo>
                <a:cubicBezTo>
                  <a:pt x="12771233" y="6481022"/>
                  <a:pt x="12873129" y="6379126"/>
                  <a:pt x="12873129" y="6253431"/>
                </a:cubicBezTo>
                <a:lnTo>
                  <a:pt x="12873129" y="856453"/>
                </a:lnTo>
                <a:cubicBezTo>
                  <a:pt x="12873129" y="730758"/>
                  <a:pt x="12771233" y="628862"/>
                  <a:pt x="12645538" y="628862"/>
                </a:cubicBezTo>
                <a:lnTo>
                  <a:pt x="12539895" y="628862"/>
                </a:lnTo>
                <a:lnTo>
                  <a:pt x="12490865" y="618544"/>
                </a:lnTo>
                <a:cubicBezTo>
                  <a:pt x="12438667" y="595530"/>
                  <a:pt x="12402041" y="541653"/>
                  <a:pt x="12402041" y="478859"/>
                </a:cubicBezTo>
                <a:lnTo>
                  <a:pt x="12410433" y="312821"/>
                </a:lnTo>
                <a:cubicBezTo>
                  <a:pt x="12410433" y="140055"/>
                  <a:pt x="12276074" y="0"/>
                  <a:pt x="12110335" y="0"/>
                </a:cubicBezTo>
                <a:close/>
              </a:path>
            </a:pathLst>
          </a:custGeom>
          <a:noFill/>
          <a:ln w="19050" cap="flat" cmpd="sng">
            <a:solidFill>
              <a:srgbClr val="F2F2F2"/>
            </a:solidFill>
            <a:prstDash val="dash"/>
            <a:miter lim="800000"/>
            <a:headEnd type="none" w="sm" len="sm"/>
            <a:tailEnd type="none" w="sm" len="sm"/>
          </a:ln>
          <a:effectLst>
            <a:outerShdw blurRad="50800" dist="19050" algn="t"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800" dirty="0">
              <a:solidFill>
                <a:srgbClr val="FFFFFF"/>
              </a:solidFill>
              <a:latin typeface="Calibri"/>
              <a:ea typeface="Calibri"/>
              <a:cs typeface="Calibri"/>
              <a:sym typeface="Calibri"/>
            </a:endParaRPr>
          </a:p>
        </p:txBody>
      </p:sp>
      <p:sp>
        <p:nvSpPr>
          <p:cNvPr id="113" name="Google Shape;113;p7"/>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lgn="r" rtl="0">
              <a:buNone/>
              <a:defRPr sz="1300">
                <a:solidFill>
                  <a:schemeClr val="dk2"/>
                </a:solidFill>
              </a:defRPr>
            </a:lvl1pPr>
            <a:lvl2pPr lvl="1" algn="r" rtl="0">
              <a:buNone/>
              <a:defRPr sz="1300">
                <a:solidFill>
                  <a:schemeClr val="dk2"/>
                </a:solidFill>
              </a:defRPr>
            </a:lvl2pPr>
            <a:lvl3pPr lvl="2" algn="r" rtl="0">
              <a:buNone/>
              <a:defRPr sz="1300">
                <a:solidFill>
                  <a:schemeClr val="dk2"/>
                </a:solidFill>
              </a:defRPr>
            </a:lvl3pPr>
            <a:lvl4pPr lvl="3" algn="r" rtl="0">
              <a:buNone/>
              <a:defRPr sz="1300">
                <a:solidFill>
                  <a:schemeClr val="dk2"/>
                </a:solidFill>
              </a:defRPr>
            </a:lvl4pPr>
            <a:lvl5pPr lvl="4" algn="r" rtl="0">
              <a:buNone/>
              <a:defRPr sz="1300">
                <a:solidFill>
                  <a:schemeClr val="dk2"/>
                </a:solidFill>
              </a:defRPr>
            </a:lvl5pPr>
            <a:lvl6pPr lvl="5" algn="r" rtl="0">
              <a:buNone/>
              <a:defRPr sz="1300">
                <a:solidFill>
                  <a:schemeClr val="dk2"/>
                </a:solidFill>
              </a:defRPr>
            </a:lvl6pPr>
            <a:lvl7pPr lvl="6" algn="r" rtl="0">
              <a:buNone/>
              <a:defRPr sz="1300">
                <a:solidFill>
                  <a:schemeClr val="dk2"/>
                </a:solidFill>
              </a:defRPr>
            </a:lvl7pPr>
            <a:lvl8pPr lvl="7" algn="r" rtl="0">
              <a:buNone/>
              <a:defRPr sz="1300">
                <a:solidFill>
                  <a:schemeClr val="dk2"/>
                </a:solidFill>
              </a:defRPr>
            </a:lvl8pPr>
            <a:lvl9pPr lvl="8" algn="r" rtl="0">
              <a:buNone/>
              <a:defRPr sz="1300">
                <a:solidFill>
                  <a:schemeClr val="dk2"/>
                </a:solidFill>
              </a:defRPr>
            </a:lvl9pPr>
          </a:lstStyle>
          <a:p>
            <a:pPr marL="0" lvl="0" indent="0" algn="r" rtl="0">
              <a:spcBef>
                <a:spcPts val="0"/>
              </a:spcBef>
              <a:spcAft>
                <a:spcPts val="0"/>
              </a:spcAft>
              <a:buNone/>
            </a:pPr>
            <a:fld id="{00000000-1234-1234-1234-123412341234}" type="slidenum">
              <a:rPr lang="en"/>
              <a:t>‹#›</a:t>
            </a:fld>
            <a:endParaRPr dirty="0"/>
          </a:p>
        </p:txBody>
      </p:sp>
      <p:sp>
        <p:nvSpPr>
          <p:cNvPr id="114" name="Google Shape;114;p7">
            <a:hlinkClick r:id="rId2" action="ppaction://hlinksldjump"/>
          </p:cNvPr>
          <p:cNvSpPr txBox="1"/>
          <p:nvPr/>
        </p:nvSpPr>
        <p:spPr>
          <a:xfrm>
            <a:off x="725100" y="211875"/>
            <a:ext cx="1272000" cy="524700"/>
          </a:xfrm>
          <a:prstGeom prst="rect">
            <a:avLst/>
          </a:prstGeom>
          <a:noFill/>
          <a:ln>
            <a:noFill/>
          </a:ln>
          <a:effectLst>
            <a:outerShdw blurRad="57150" dist="19050" dir="3000000" algn="bl" rotWithShape="0">
              <a:srgbClr val="000000">
                <a:alpha val="5000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endParaRPr sz="2500" dirty="0">
              <a:solidFill>
                <a:srgbClr val="FFFFFF"/>
              </a:solidFill>
              <a:latin typeface="Boogaloo"/>
              <a:ea typeface="Boogaloo"/>
              <a:cs typeface="Boogaloo"/>
              <a:sym typeface="Boogaloo"/>
            </a:endParaRPr>
          </a:p>
        </p:txBody>
      </p:sp>
      <p:sp>
        <p:nvSpPr>
          <p:cNvPr id="115" name="Google Shape;115;p7">
            <a:hlinkClick r:id="rId3" action="ppaction://hlinksldjump"/>
          </p:cNvPr>
          <p:cNvSpPr txBox="1"/>
          <p:nvPr/>
        </p:nvSpPr>
        <p:spPr>
          <a:xfrm>
            <a:off x="2621320" y="211875"/>
            <a:ext cx="1272000" cy="524700"/>
          </a:xfrm>
          <a:prstGeom prst="rect">
            <a:avLst/>
          </a:prstGeom>
          <a:noFill/>
          <a:ln>
            <a:noFill/>
          </a:ln>
          <a:effectLst>
            <a:outerShdw blurRad="57150" dist="19050" dir="3000000" algn="bl" rotWithShape="0">
              <a:srgbClr val="000000">
                <a:alpha val="5000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endParaRPr sz="2500" dirty="0">
              <a:solidFill>
                <a:srgbClr val="FFFFFF"/>
              </a:solidFill>
              <a:latin typeface="Boogaloo"/>
              <a:ea typeface="Boogaloo"/>
              <a:cs typeface="Boogaloo"/>
              <a:sym typeface="Boogaloo"/>
            </a:endParaRPr>
          </a:p>
        </p:txBody>
      </p:sp>
      <p:sp>
        <p:nvSpPr>
          <p:cNvPr id="116" name="Google Shape;116;p7">
            <a:hlinkClick r:id="rId4" action="ppaction://hlinksldjump"/>
          </p:cNvPr>
          <p:cNvSpPr txBox="1"/>
          <p:nvPr/>
        </p:nvSpPr>
        <p:spPr>
          <a:xfrm>
            <a:off x="4517540" y="211875"/>
            <a:ext cx="1272000" cy="524700"/>
          </a:xfrm>
          <a:prstGeom prst="rect">
            <a:avLst/>
          </a:prstGeom>
          <a:noFill/>
          <a:ln>
            <a:noFill/>
          </a:ln>
          <a:effectLst>
            <a:outerShdw blurRad="57150" dist="19050" dir="3000000" algn="bl" rotWithShape="0">
              <a:srgbClr val="000000">
                <a:alpha val="5000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endParaRPr sz="2500" dirty="0">
              <a:solidFill>
                <a:schemeClr val="lt1"/>
              </a:solidFill>
              <a:latin typeface="Barriecito"/>
              <a:ea typeface="Barriecito"/>
              <a:cs typeface="Barriecito"/>
              <a:sym typeface="Barriecito"/>
            </a:endParaRPr>
          </a:p>
        </p:txBody>
      </p:sp>
      <p:sp>
        <p:nvSpPr>
          <p:cNvPr id="117" name="Google Shape;117;p7">
            <a:hlinkClick r:id="rId5" action="ppaction://hlinksldjump"/>
          </p:cNvPr>
          <p:cNvSpPr txBox="1"/>
          <p:nvPr/>
        </p:nvSpPr>
        <p:spPr>
          <a:xfrm>
            <a:off x="6228149" y="211888"/>
            <a:ext cx="1638900" cy="524700"/>
          </a:xfrm>
          <a:prstGeom prst="rect">
            <a:avLst/>
          </a:prstGeom>
          <a:noFill/>
          <a:ln>
            <a:noFill/>
          </a:ln>
          <a:effectLst>
            <a:outerShdw blurRad="57150" dist="19050" dir="3000000" algn="bl" rotWithShape="0">
              <a:srgbClr val="000000">
                <a:alpha val="5000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endParaRPr sz="2500" dirty="0">
              <a:solidFill>
                <a:schemeClr val="lt1"/>
              </a:solidFill>
              <a:latin typeface="Barriecito"/>
              <a:ea typeface="Barriecito"/>
              <a:cs typeface="Barriecito"/>
              <a:sym typeface="Barriecito"/>
            </a:endParaRPr>
          </a:p>
        </p:txBody>
      </p:sp>
      <p:sp>
        <p:nvSpPr>
          <p:cNvPr id="118" name="Google Shape;118;p7">
            <a:hlinkClick r:id="rId6" action="ppaction://hlinksldjump"/>
          </p:cNvPr>
          <p:cNvSpPr txBox="1"/>
          <p:nvPr/>
        </p:nvSpPr>
        <p:spPr>
          <a:xfrm>
            <a:off x="8309980" y="211875"/>
            <a:ext cx="1272000" cy="524700"/>
          </a:xfrm>
          <a:prstGeom prst="rect">
            <a:avLst/>
          </a:prstGeom>
          <a:noFill/>
          <a:ln>
            <a:noFill/>
          </a:ln>
          <a:effectLst>
            <a:outerShdw blurRad="57150" dist="19050" dir="3000000" algn="bl" rotWithShape="0">
              <a:srgbClr val="000000">
                <a:alpha val="50000"/>
              </a:srgbClr>
            </a:outerShdw>
          </a:effectLst>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endParaRPr sz="2500" dirty="0">
              <a:solidFill>
                <a:schemeClr val="lt1"/>
              </a:solidFill>
              <a:latin typeface="Barriecito"/>
              <a:ea typeface="Barriecito"/>
              <a:cs typeface="Barriecito"/>
              <a:sym typeface="Barriecito"/>
            </a:endParaRP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24"/>
        <p:cNvGrpSpPr/>
        <p:nvPr/>
      </p:nvGrpSpPr>
      <p:grpSpPr>
        <a:xfrm>
          <a:off x="0" y="0"/>
          <a:ext cx="0" cy="0"/>
          <a:chOff x="0" y="0"/>
          <a:chExt cx="0" cy="0"/>
        </a:xfrm>
      </p:grpSpPr>
      <p:sp>
        <p:nvSpPr>
          <p:cNvPr id="125" name="Google Shape;125;p10"/>
          <p:cNvSpPr/>
          <p:nvPr/>
        </p:nvSpPr>
        <p:spPr>
          <a:xfrm>
            <a:off x="2033067" y="896808"/>
            <a:ext cx="1442131" cy="1499896"/>
          </a:xfrm>
          <a:custGeom>
            <a:avLst/>
            <a:gdLst/>
            <a:ahLst/>
            <a:cxnLst/>
            <a:rect l="l" t="t" r="r" b="b"/>
            <a:pathLst>
              <a:path w="43265" h="44998" extrusionOk="0">
                <a:moveTo>
                  <a:pt x="0" y="44998"/>
                </a:moveTo>
                <a:lnTo>
                  <a:pt x="0" y="0"/>
                </a:lnTo>
                <a:lnTo>
                  <a:pt x="43265" y="0"/>
                </a:lnTo>
              </a:path>
            </a:pathLst>
          </a:custGeom>
          <a:noFill/>
          <a:ln w="28575" cap="flat" cmpd="sng">
            <a:solidFill>
              <a:schemeClr val="accent5"/>
            </a:solidFill>
            <a:prstDash val="solid"/>
            <a:miter lim="8000"/>
            <a:headEnd type="none" w="sm" len="sm"/>
            <a:tailEnd type="none" w="sm" len="sm"/>
          </a:ln>
        </p:spPr>
      </p:sp>
      <p:sp>
        <p:nvSpPr>
          <p:cNvPr id="126" name="Google Shape;126;p10"/>
          <p:cNvSpPr/>
          <p:nvPr/>
        </p:nvSpPr>
        <p:spPr>
          <a:xfrm rot="10800000">
            <a:off x="8716786" y="4457271"/>
            <a:ext cx="1442131" cy="1499896"/>
          </a:xfrm>
          <a:custGeom>
            <a:avLst/>
            <a:gdLst/>
            <a:ahLst/>
            <a:cxnLst/>
            <a:rect l="l" t="t" r="r" b="b"/>
            <a:pathLst>
              <a:path w="43265" h="44998" extrusionOk="0">
                <a:moveTo>
                  <a:pt x="0" y="44998"/>
                </a:moveTo>
                <a:lnTo>
                  <a:pt x="0" y="0"/>
                </a:lnTo>
                <a:lnTo>
                  <a:pt x="43265" y="0"/>
                </a:lnTo>
              </a:path>
            </a:pathLst>
          </a:custGeom>
          <a:noFill/>
          <a:ln w="28575" cap="flat" cmpd="sng">
            <a:solidFill>
              <a:schemeClr val="accent5"/>
            </a:solidFill>
            <a:prstDash val="solid"/>
            <a:miter lim="8000"/>
            <a:headEnd type="none" w="sm" len="sm"/>
            <a:tailEnd type="none" w="sm" len="sm"/>
          </a:ln>
        </p:spPr>
      </p:sp>
      <p:cxnSp>
        <p:nvCxnSpPr>
          <p:cNvPr id="127" name="Google Shape;127;p10"/>
          <p:cNvCxnSpPr/>
          <p:nvPr/>
        </p:nvCxnSpPr>
        <p:spPr>
          <a:xfrm>
            <a:off x="5812802" y="3756618"/>
            <a:ext cx="566400" cy="0"/>
          </a:xfrm>
          <a:prstGeom prst="straightConnector1">
            <a:avLst/>
          </a:prstGeom>
          <a:noFill/>
          <a:ln w="38100" cap="flat" cmpd="sng">
            <a:solidFill>
              <a:schemeClr val="accent4"/>
            </a:solidFill>
            <a:prstDash val="solid"/>
            <a:round/>
            <a:headEnd type="none" w="sm" len="sm"/>
            <a:tailEnd type="none" w="sm" len="sm"/>
          </a:ln>
        </p:spPr>
      </p:cxnSp>
      <p:sp>
        <p:nvSpPr>
          <p:cNvPr id="128" name="Google Shape;128;p10"/>
          <p:cNvSpPr txBox="1">
            <a:spLocks noGrp="1"/>
          </p:cNvSpPr>
          <p:nvPr>
            <p:ph type="ctrTitle"/>
          </p:nvPr>
        </p:nvSpPr>
        <p:spPr>
          <a:xfrm>
            <a:off x="2240402" y="1585234"/>
            <a:ext cx="7711200" cy="1943100"/>
          </a:xfrm>
          <a:prstGeom prst="rect">
            <a:avLst/>
          </a:prstGeom>
        </p:spPr>
        <p:txBody>
          <a:bodyPr spcFirstLastPara="1" wrap="square" lIns="121900" tIns="121900" rIns="121900" bIns="121900" anchor="b" anchorCtr="0">
            <a:noAutofit/>
          </a:bodyPr>
          <a:lstStyle>
            <a:lvl1pPr lvl="0" algn="ctr" rtl="0">
              <a:spcBef>
                <a:spcPts val="0"/>
              </a:spcBef>
              <a:spcAft>
                <a:spcPts val="0"/>
              </a:spcAft>
              <a:buSzPts val="5300"/>
              <a:buNone/>
              <a:defRPr sz="5300"/>
            </a:lvl1pPr>
            <a:lvl2pPr lvl="1" algn="ctr" rtl="0">
              <a:spcBef>
                <a:spcPts val="0"/>
              </a:spcBef>
              <a:spcAft>
                <a:spcPts val="0"/>
              </a:spcAft>
              <a:buSzPts val="5300"/>
              <a:buNone/>
              <a:defRPr sz="5300"/>
            </a:lvl2pPr>
            <a:lvl3pPr lvl="2" algn="ctr" rtl="0">
              <a:spcBef>
                <a:spcPts val="0"/>
              </a:spcBef>
              <a:spcAft>
                <a:spcPts val="0"/>
              </a:spcAft>
              <a:buSzPts val="5300"/>
              <a:buNone/>
              <a:defRPr sz="5300"/>
            </a:lvl3pPr>
            <a:lvl4pPr lvl="3" algn="ctr" rtl="0">
              <a:spcBef>
                <a:spcPts val="0"/>
              </a:spcBef>
              <a:spcAft>
                <a:spcPts val="0"/>
              </a:spcAft>
              <a:buSzPts val="5300"/>
              <a:buNone/>
              <a:defRPr sz="5300"/>
            </a:lvl4pPr>
            <a:lvl5pPr lvl="4" algn="ctr" rtl="0">
              <a:spcBef>
                <a:spcPts val="0"/>
              </a:spcBef>
              <a:spcAft>
                <a:spcPts val="0"/>
              </a:spcAft>
              <a:buSzPts val="5300"/>
              <a:buNone/>
              <a:defRPr sz="5300"/>
            </a:lvl5pPr>
            <a:lvl6pPr lvl="5" algn="ctr" rtl="0">
              <a:spcBef>
                <a:spcPts val="0"/>
              </a:spcBef>
              <a:spcAft>
                <a:spcPts val="0"/>
              </a:spcAft>
              <a:buSzPts val="5300"/>
              <a:buNone/>
              <a:defRPr sz="5300"/>
            </a:lvl6pPr>
            <a:lvl7pPr lvl="6" algn="ctr" rtl="0">
              <a:spcBef>
                <a:spcPts val="0"/>
              </a:spcBef>
              <a:spcAft>
                <a:spcPts val="0"/>
              </a:spcAft>
              <a:buSzPts val="5300"/>
              <a:buNone/>
              <a:defRPr sz="5300"/>
            </a:lvl7pPr>
            <a:lvl8pPr lvl="7" algn="ctr" rtl="0">
              <a:spcBef>
                <a:spcPts val="0"/>
              </a:spcBef>
              <a:spcAft>
                <a:spcPts val="0"/>
              </a:spcAft>
              <a:buSzPts val="5300"/>
              <a:buNone/>
              <a:defRPr sz="5300"/>
            </a:lvl8pPr>
            <a:lvl9pPr lvl="8" algn="ctr" rtl="0">
              <a:spcBef>
                <a:spcPts val="0"/>
              </a:spcBef>
              <a:spcAft>
                <a:spcPts val="0"/>
              </a:spcAft>
              <a:buSzPts val="5300"/>
              <a:buNone/>
              <a:defRPr sz="5300"/>
            </a:lvl9pPr>
          </a:lstStyle>
          <a:p>
            <a:endParaRPr/>
          </a:p>
        </p:txBody>
      </p:sp>
      <p:sp>
        <p:nvSpPr>
          <p:cNvPr id="129" name="Google Shape;129;p10"/>
          <p:cNvSpPr txBox="1">
            <a:spLocks noGrp="1"/>
          </p:cNvSpPr>
          <p:nvPr>
            <p:ph type="subTitle" idx="1"/>
          </p:nvPr>
        </p:nvSpPr>
        <p:spPr>
          <a:xfrm>
            <a:off x="2240402" y="4065933"/>
            <a:ext cx="7711200" cy="1212000"/>
          </a:xfrm>
          <a:prstGeom prst="rect">
            <a:avLst/>
          </a:prstGeom>
        </p:spPr>
        <p:txBody>
          <a:bodyPr spcFirstLastPara="1" wrap="square" lIns="121900" tIns="121900" rIns="121900" bIns="121900" anchor="t" anchorCtr="0">
            <a:noAutofit/>
          </a:bodyPr>
          <a:lstStyle>
            <a:lvl1pPr lvl="0" algn="ctr" rtl="0">
              <a:lnSpc>
                <a:spcPct val="100000"/>
              </a:lnSpc>
              <a:spcBef>
                <a:spcPts val="0"/>
              </a:spcBef>
              <a:spcAft>
                <a:spcPts val="0"/>
              </a:spcAft>
              <a:buClr>
                <a:schemeClr val="accent5"/>
              </a:buClr>
              <a:buSzPts val="3200"/>
              <a:buFont typeface="Roboto Slab"/>
              <a:buNone/>
              <a:defRPr sz="3200">
                <a:solidFill>
                  <a:schemeClr val="accent5"/>
                </a:solidFill>
                <a:latin typeface="Roboto Slab"/>
                <a:ea typeface="Roboto Slab"/>
                <a:cs typeface="Roboto Slab"/>
                <a:sym typeface="Roboto Slab"/>
              </a:defRPr>
            </a:lvl1pPr>
            <a:lvl2pPr lvl="1" algn="ctr" rtl="0">
              <a:lnSpc>
                <a:spcPct val="100000"/>
              </a:lnSpc>
              <a:spcBef>
                <a:spcPts val="0"/>
              </a:spcBef>
              <a:spcAft>
                <a:spcPts val="0"/>
              </a:spcAft>
              <a:buClr>
                <a:schemeClr val="accent5"/>
              </a:buClr>
              <a:buSzPts val="3200"/>
              <a:buFont typeface="Roboto Slab"/>
              <a:buNone/>
              <a:defRPr sz="3200">
                <a:solidFill>
                  <a:schemeClr val="accent5"/>
                </a:solidFill>
                <a:latin typeface="Roboto Slab"/>
                <a:ea typeface="Roboto Slab"/>
                <a:cs typeface="Roboto Slab"/>
                <a:sym typeface="Roboto Slab"/>
              </a:defRPr>
            </a:lvl2pPr>
            <a:lvl3pPr lvl="2" algn="ctr" rtl="0">
              <a:lnSpc>
                <a:spcPct val="100000"/>
              </a:lnSpc>
              <a:spcBef>
                <a:spcPts val="0"/>
              </a:spcBef>
              <a:spcAft>
                <a:spcPts val="0"/>
              </a:spcAft>
              <a:buClr>
                <a:schemeClr val="accent5"/>
              </a:buClr>
              <a:buSzPts val="3200"/>
              <a:buFont typeface="Roboto Slab"/>
              <a:buNone/>
              <a:defRPr sz="3200">
                <a:solidFill>
                  <a:schemeClr val="accent5"/>
                </a:solidFill>
                <a:latin typeface="Roboto Slab"/>
                <a:ea typeface="Roboto Slab"/>
                <a:cs typeface="Roboto Slab"/>
                <a:sym typeface="Roboto Slab"/>
              </a:defRPr>
            </a:lvl3pPr>
            <a:lvl4pPr lvl="3" algn="ctr" rtl="0">
              <a:lnSpc>
                <a:spcPct val="100000"/>
              </a:lnSpc>
              <a:spcBef>
                <a:spcPts val="0"/>
              </a:spcBef>
              <a:spcAft>
                <a:spcPts val="0"/>
              </a:spcAft>
              <a:buClr>
                <a:schemeClr val="accent5"/>
              </a:buClr>
              <a:buSzPts val="3200"/>
              <a:buFont typeface="Roboto Slab"/>
              <a:buNone/>
              <a:defRPr sz="3200">
                <a:solidFill>
                  <a:schemeClr val="accent5"/>
                </a:solidFill>
                <a:latin typeface="Roboto Slab"/>
                <a:ea typeface="Roboto Slab"/>
                <a:cs typeface="Roboto Slab"/>
                <a:sym typeface="Roboto Slab"/>
              </a:defRPr>
            </a:lvl4pPr>
            <a:lvl5pPr lvl="4" algn="ctr" rtl="0">
              <a:lnSpc>
                <a:spcPct val="100000"/>
              </a:lnSpc>
              <a:spcBef>
                <a:spcPts val="0"/>
              </a:spcBef>
              <a:spcAft>
                <a:spcPts val="0"/>
              </a:spcAft>
              <a:buClr>
                <a:schemeClr val="accent5"/>
              </a:buClr>
              <a:buSzPts val="3200"/>
              <a:buFont typeface="Roboto Slab"/>
              <a:buNone/>
              <a:defRPr sz="3200">
                <a:solidFill>
                  <a:schemeClr val="accent5"/>
                </a:solidFill>
                <a:latin typeface="Roboto Slab"/>
                <a:ea typeface="Roboto Slab"/>
                <a:cs typeface="Roboto Slab"/>
                <a:sym typeface="Roboto Slab"/>
              </a:defRPr>
            </a:lvl5pPr>
            <a:lvl6pPr lvl="5" algn="ctr" rtl="0">
              <a:lnSpc>
                <a:spcPct val="100000"/>
              </a:lnSpc>
              <a:spcBef>
                <a:spcPts val="0"/>
              </a:spcBef>
              <a:spcAft>
                <a:spcPts val="0"/>
              </a:spcAft>
              <a:buClr>
                <a:schemeClr val="accent5"/>
              </a:buClr>
              <a:buSzPts val="3200"/>
              <a:buFont typeface="Roboto Slab"/>
              <a:buNone/>
              <a:defRPr sz="3200">
                <a:solidFill>
                  <a:schemeClr val="accent5"/>
                </a:solidFill>
                <a:latin typeface="Roboto Slab"/>
                <a:ea typeface="Roboto Slab"/>
                <a:cs typeface="Roboto Slab"/>
                <a:sym typeface="Roboto Slab"/>
              </a:defRPr>
            </a:lvl6pPr>
            <a:lvl7pPr lvl="6" algn="ctr" rtl="0">
              <a:lnSpc>
                <a:spcPct val="100000"/>
              </a:lnSpc>
              <a:spcBef>
                <a:spcPts val="0"/>
              </a:spcBef>
              <a:spcAft>
                <a:spcPts val="0"/>
              </a:spcAft>
              <a:buClr>
                <a:schemeClr val="accent5"/>
              </a:buClr>
              <a:buSzPts val="3200"/>
              <a:buFont typeface="Roboto Slab"/>
              <a:buNone/>
              <a:defRPr sz="3200">
                <a:solidFill>
                  <a:schemeClr val="accent5"/>
                </a:solidFill>
                <a:latin typeface="Roboto Slab"/>
                <a:ea typeface="Roboto Slab"/>
                <a:cs typeface="Roboto Slab"/>
                <a:sym typeface="Roboto Slab"/>
              </a:defRPr>
            </a:lvl7pPr>
            <a:lvl8pPr lvl="7" algn="ctr" rtl="0">
              <a:lnSpc>
                <a:spcPct val="100000"/>
              </a:lnSpc>
              <a:spcBef>
                <a:spcPts val="0"/>
              </a:spcBef>
              <a:spcAft>
                <a:spcPts val="0"/>
              </a:spcAft>
              <a:buClr>
                <a:schemeClr val="accent5"/>
              </a:buClr>
              <a:buSzPts val="3200"/>
              <a:buFont typeface="Roboto Slab"/>
              <a:buNone/>
              <a:defRPr sz="3200">
                <a:solidFill>
                  <a:schemeClr val="accent5"/>
                </a:solidFill>
                <a:latin typeface="Roboto Slab"/>
                <a:ea typeface="Roboto Slab"/>
                <a:cs typeface="Roboto Slab"/>
                <a:sym typeface="Roboto Slab"/>
              </a:defRPr>
            </a:lvl8pPr>
            <a:lvl9pPr lvl="8" algn="ctr" rtl="0">
              <a:lnSpc>
                <a:spcPct val="100000"/>
              </a:lnSpc>
              <a:spcBef>
                <a:spcPts val="0"/>
              </a:spcBef>
              <a:spcAft>
                <a:spcPts val="0"/>
              </a:spcAft>
              <a:buClr>
                <a:schemeClr val="accent5"/>
              </a:buClr>
              <a:buSzPts val="3200"/>
              <a:buFont typeface="Roboto Slab"/>
              <a:buNone/>
              <a:defRPr sz="3200">
                <a:solidFill>
                  <a:schemeClr val="accent5"/>
                </a:solidFill>
                <a:latin typeface="Roboto Slab"/>
                <a:ea typeface="Roboto Slab"/>
                <a:cs typeface="Roboto Slab"/>
                <a:sym typeface="Roboto Slab"/>
              </a:defRPr>
            </a:lvl9pPr>
          </a:lstStyle>
          <a:p>
            <a:endParaRPr/>
          </a:p>
        </p:txBody>
      </p:sp>
      <p:sp>
        <p:nvSpPr>
          <p:cNvPr id="130" name="Google Shape;130;p10"/>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1"/>
        <p:cNvGrpSpPr/>
        <p:nvPr/>
      </p:nvGrpSpPr>
      <p:grpSpPr>
        <a:xfrm>
          <a:off x="0" y="0"/>
          <a:ext cx="0" cy="0"/>
          <a:chOff x="0" y="0"/>
          <a:chExt cx="0" cy="0"/>
        </a:xfrm>
      </p:grpSpPr>
      <p:cxnSp>
        <p:nvCxnSpPr>
          <p:cNvPr id="132" name="Google Shape;132;p11"/>
          <p:cNvCxnSpPr/>
          <p:nvPr/>
        </p:nvCxnSpPr>
        <p:spPr>
          <a:xfrm>
            <a:off x="5812802" y="3756618"/>
            <a:ext cx="566400" cy="0"/>
          </a:xfrm>
          <a:prstGeom prst="straightConnector1">
            <a:avLst/>
          </a:prstGeom>
          <a:noFill/>
          <a:ln w="38100" cap="flat" cmpd="sng">
            <a:solidFill>
              <a:schemeClr val="accent4"/>
            </a:solidFill>
            <a:prstDash val="solid"/>
            <a:round/>
            <a:headEnd type="none" w="sm" len="sm"/>
            <a:tailEnd type="none" w="sm" len="sm"/>
          </a:ln>
        </p:spPr>
      </p:cxnSp>
      <p:sp>
        <p:nvSpPr>
          <p:cNvPr id="133" name="Google Shape;133;p11"/>
          <p:cNvSpPr txBox="1">
            <a:spLocks noGrp="1"/>
          </p:cNvSpPr>
          <p:nvPr>
            <p:ph type="title"/>
          </p:nvPr>
        </p:nvSpPr>
        <p:spPr>
          <a:xfrm>
            <a:off x="641000" y="2353267"/>
            <a:ext cx="10962900" cy="1209900"/>
          </a:xfrm>
          <a:prstGeom prst="rect">
            <a:avLst/>
          </a:prstGeom>
        </p:spPr>
        <p:txBody>
          <a:bodyPr spcFirstLastPara="1" wrap="square" lIns="121900" tIns="121900" rIns="121900" bIns="121900" anchor="b" anchorCtr="0">
            <a:noAutofit/>
          </a:bodyPr>
          <a:lstStyle>
            <a:lvl1pPr lvl="0" algn="ctr" rtl="0">
              <a:spcBef>
                <a:spcPts val="0"/>
              </a:spcBef>
              <a:spcAft>
                <a:spcPts val="0"/>
              </a:spcAft>
              <a:buSzPts val="6400"/>
              <a:buNone/>
              <a:defRPr sz="6400"/>
            </a:lvl1pPr>
            <a:lvl2pPr lvl="1" algn="ctr" rtl="0">
              <a:spcBef>
                <a:spcPts val="0"/>
              </a:spcBef>
              <a:spcAft>
                <a:spcPts val="0"/>
              </a:spcAft>
              <a:buSzPts val="6400"/>
              <a:buNone/>
              <a:defRPr sz="6400"/>
            </a:lvl2pPr>
            <a:lvl3pPr lvl="2" algn="ctr" rtl="0">
              <a:spcBef>
                <a:spcPts val="0"/>
              </a:spcBef>
              <a:spcAft>
                <a:spcPts val="0"/>
              </a:spcAft>
              <a:buSzPts val="6400"/>
              <a:buNone/>
              <a:defRPr sz="6400"/>
            </a:lvl3pPr>
            <a:lvl4pPr lvl="3" algn="ctr" rtl="0">
              <a:spcBef>
                <a:spcPts val="0"/>
              </a:spcBef>
              <a:spcAft>
                <a:spcPts val="0"/>
              </a:spcAft>
              <a:buSzPts val="6400"/>
              <a:buNone/>
              <a:defRPr sz="6400"/>
            </a:lvl4pPr>
            <a:lvl5pPr lvl="4" algn="ctr" rtl="0">
              <a:spcBef>
                <a:spcPts val="0"/>
              </a:spcBef>
              <a:spcAft>
                <a:spcPts val="0"/>
              </a:spcAft>
              <a:buSzPts val="6400"/>
              <a:buNone/>
              <a:defRPr sz="6400"/>
            </a:lvl5pPr>
            <a:lvl6pPr lvl="5" algn="ctr" rtl="0">
              <a:spcBef>
                <a:spcPts val="0"/>
              </a:spcBef>
              <a:spcAft>
                <a:spcPts val="0"/>
              </a:spcAft>
              <a:buSzPts val="6400"/>
              <a:buNone/>
              <a:defRPr sz="6400"/>
            </a:lvl6pPr>
            <a:lvl7pPr lvl="6" algn="ctr" rtl="0">
              <a:spcBef>
                <a:spcPts val="0"/>
              </a:spcBef>
              <a:spcAft>
                <a:spcPts val="0"/>
              </a:spcAft>
              <a:buSzPts val="6400"/>
              <a:buNone/>
              <a:defRPr sz="6400"/>
            </a:lvl7pPr>
            <a:lvl8pPr lvl="7" algn="ctr" rtl="0">
              <a:spcBef>
                <a:spcPts val="0"/>
              </a:spcBef>
              <a:spcAft>
                <a:spcPts val="0"/>
              </a:spcAft>
              <a:buSzPts val="6400"/>
              <a:buNone/>
              <a:defRPr sz="6400"/>
            </a:lvl8pPr>
            <a:lvl9pPr lvl="8" algn="ctr" rtl="0">
              <a:spcBef>
                <a:spcPts val="0"/>
              </a:spcBef>
              <a:spcAft>
                <a:spcPts val="0"/>
              </a:spcAft>
              <a:buSzPts val="6400"/>
              <a:buNone/>
              <a:defRPr sz="6400"/>
            </a:lvl9pPr>
          </a:lstStyle>
          <a:p>
            <a:endParaRPr/>
          </a:p>
        </p:txBody>
      </p:sp>
      <p:sp>
        <p:nvSpPr>
          <p:cNvPr id="134" name="Google Shape;134;p11"/>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35"/>
        <p:cNvGrpSpPr/>
        <p:nvPr/>
      </p:nvGrpSpPr>
      <p:grpSpPr>
        <a:xfrm>
          <a:off x="0" y="0"/>
          <a:ext cx="0" cy="0"/>
          <a:chOff x="0" y="0"/>
          <a:chExt cx="0" cy="0"/>
        </a:xfrm>
      </p:grpSpPr>
      <p:sp>
        <p:nvSpPr>
          <p:cNvPr id="136" name="Google Shape;136;p12"/>
          <p:cNvSpPr txBox="1">
            <a:spLocks noGrp="1"/>
          </p:cNvSpPr>
          <p:nvPr>
            <p:ph type="title"/>
          </p:nvPr>
        </p:nvSpPr>
        <p:spPr>
          <a:xfrm>
            <a:off x="517200" y="610700"/>
            <a:ext cx="11157600" cy="914700"/>
          </a:xfrm>
          <a:prstGeom prst="rect">
            <a:avLst/>
          </a:prstGeom>
        </p:spPr>
        <p:txBody>
          <a:bodyPr spcFirstLastPara="1" wrap="square" lIns="121900" tIns="121900" rIns="121900" bIns="121900" anchor="b" anchorCtr="0">
            <a:noAutofit/>
          </a:bodyPr>
          <a:lstStyle>
            <a:lvl1pPr lvl="0" rtl="0">
              <a:spcBef>
                <a:spcPts val="0"/>
              </a:spcBef>
              <a:spcAft>
                <a:spcPts val="0"/>
              </a:spcAft>
              <a:buSzPts val="4000"/>
              <a:buNone/>
              <a:defRPr/>
            </a:lvl1pPr>
            <a:lvl2pPr lvl="1" rtl="0">
              <a:spcBef>
                <a:spcPts val="0"/>
              </a:spcBef>
              <a:spcAft>
                <a:spcPts val="0"/>
              </a:spcAft>
              <a:buSzPts val="4000"/>
              <a:buNone/>
              <a:defRPr/>
            </a:lvl2pPr>
            <a:lvl3pPr lvl="2" rtl="0">
              <a:spcBef>
                <a:spcPts val="0"/>
              </a:spcBef>
              <a:spcAft>
                <a:spcPts val="0"/>
              </a:spcAft>
              <a:buSzPts val="4000"/>
              <a:buNone/>
              <a:defRPr/>
            </a:lvl3pPr>
            <a:lvl4pPr lvl="3" rtl="0">
              <a:spcBef>
                <a:spcPts val="0"/>
              </a:spcBef>
              <a:spcAft>
                <a:spcPts val="0"/>
              </a:spcAft>
              <a:buSzPts val="4000"/>
              <a:buNone/>
              <a:defRPr/>
            </a:lvl4pPr>
            <a:lvl5pPr lvl="4" rtl="0">
              <a:spcBef>
                <a:spcPts val="0"/>
              </a:spcBef>
              <a:spcAft>
                <a:spcPts val="0"/>
              </a:spcAft>
              <a:buSzPts val="4000"/>
              <a:buNone/>
              <a:defRPr/>
            </a:lvl5pPr>
            <a:lvl6pPr lvl="5" rtl="0">
              <a:spcBef>
                <a:spcPts val="0"/>
              </a:spcBef>
              <a:spcAft>
                <a:spcPts val="0"/>
              </a:spcAft>
              <a:buSzPts val="4000"/>
              <a:buNone/>
              <a:defRPr/>
            </a:lvl6pPr>
            <a:lvl7pPr lvl="6" rtl="0">
              <a:spcBef>
                <a:spcPts val="0"/>
              </a:spcBef>
              <a:spcAft>
                <a:spcPts val="0"/>
              </a:spcAft>
              <a:buSzPts val="4000"/>
              <a:buNone/>
              <a:defRPr/>
            </a:lvl7pPr>
            <a:lvl8pPr lvl="7" rtl="0">
              <a:spcBef>
                <a:spcPts val="0"/>
              </a:spcBef>
              <a:spcAft>
                <a:spcPts val="0"/>
              </a:spcAft>
              <a:buSzPts val="4000"/>
              <a:buNone/>
              <a:defRPr/>
            </a:lvl8pPr>
            <a:lvl9pPr lvl="8" rtl="0">
              <a:spcBef>
                <a:spcPts val="0"/>
              </a:spcBef>
              <a:spcAft>
                <a:spcPts val="0"/>
              </a:spcAft>
              <a:buSzPts val="40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6D9EEB"/>
        </a:solidFill>
        <a:effectLst/>
      </p:bgPr>
    </p:bg>
    <p:spTree>
      <p:nvGrpSpPr>
        <p:cNvPr id="1" name="Shape 5"/>
        <p:cNvGrpSpPr/>
        <p:nvPr/>
      </p:nvGrpSpPr>
      <p:grpSpPr>
        <a:xfrm>
          <a:off x="0" y="0"/>
          <a:ext cx="0" cy="0"/>
          <a:chOff x="0" y="0"/>
          <a:chExt cx="0" cy="0"/>
        </a:xfrm>
      </p:grpSpPr>
      <p:sp>
        <p:nvSpPr>
          <p:cNvPr id="6" name="Google Shape;6;p1"/>
          <p:cNvSpPr/>
          <p:nvPr/>
        </p:nvSpPr>
        <p:spPr>
          <a:xfrm>
            <a:off x="0" y="0"/>
            <a:ext cx="12192000" cy="6858000"/>
          </a:xfrm>
          <a:prstGeom prst="rect">
            <a:avLst/>
          </a:prstGeom>
          <a:solidFill>
            <a:srgbClr val="FFFFFF">
              <a:alpha val="49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 name="Google Shape;7;p1"/>
          <p:cNvSpPr/>
          <p:nvPr/>
        </p:nvSpPr>
        <p:spPr>
          <a:xfrm flipH="1">
            <a:off x="5237074" y="2772700"/>
            <a:ext cx="6954926" cy="4087852"/>
          </a:xfrm>
          <a:custGeom>
            <a:avLst/>
            <a:gdLst/>
            <a:ahLst/>
            <a:cxnLst/>
            <a:rect l="l" t="t" r="r" b="b"/>
            <a:pathLst>
              <a:path w="12201625" h="3420797" extrusionOk="0">
                <a:moveTo>
                  <a:pt x="0" y="0"/>
                </a:moveTo>
                <a:cubicBezTo>
                  <a:pt x="1050792" y="529990"/>
                  <a:pt x="1804979" y="1955131"/>
                  <a:pt x="3152376" y="1589971"/>
                </a:cubicBezTo>
                <a:cubicBezTo>
                  <a:pt x="4499773" y="1224811"/>
                  <a:pt x="4983363" y="706400"/>
                  <a:pt x="6394317" y="1794127"/>
                </a:cubicBezTo>
                <a:cubicBezTo>
                  <a:pt x="7805271" y="2881854"/>
                  <a:pt x="8257928" y="1723553"/>
                  <a:pt x="9225813" y="1994665"/>
                </a:cubicBezTo>
                <a:cubicBezTo>
                  <a:pt x="10193698" y="2265777"/>
                  <a:pt x="11022264" y="3129649"/>
                  <a:pt x="12201625" y="3420797"/>
                </a:cubicBezTo>
                <a:lnTo>
                  <a:pt x="0" y="3420797"/>
                </a:lnTo>
                <a:lnTo>
                  <a:pt x="0" y="0"/>
                </a:lnTo>
                <a:close/>
              </a:path>
            </a:pathLst>
          </a:custGeom>
          <a:solidFill>
            <a:srgbClr val="000000">
              <a:alpha val="503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rgbClr val="FFFFFF"/>
              </a:solidFill>
              <a:latin typeface="Calibri"/>
              <a:ea typeface="Calibri"/>
              <a:cs typeface="Calibri"/>
              <a:sym typeface="Calibri"/>
            </a:endParaRPr>
          </a:p>
        </p:txBody>
      </p:sp>
      <p:sp>
        <p:nvSpPr>
          <p:cNvPr id="8" name="Google Shape;8;p1"/>
          <p:cNvSpPr/>
          <p:nvPr/>
        </p:nvSpPr>
        <p:spPr>
          <a:xfrm rot="10800000" flipH="1">
            <a:off x="1" y="-1225"/>
            <a:ext cx="7839544" cy="4720700"/>
          </a:xfrm>
          <a:custGeom>
            <a:avLst/>
            <a:gdLst/>
            <a:ahLst/>
            <a:cxnLst/>
            <a:rect l="l" t="t" r="r" b="b"/>
            <a:pathLst>
              <a:path w="12201625" h="3420797" extrusionOk="0">
                <a:moveTo>
                  <a:pt x="0" y="0"/>
                </a:moveTo>
                <a:cubicBezTo>
                  <a:pt x="1050792" y="529990"/>
                  <a:pt x="1804979" y="1955131"/>
                  <a:pt x="3152376" y="1589971"/>
                </a:cubicBezTo>
                <a:cubicBezTo>
                  <a:pt x="4499773" y="1224811"/>
                  <a:pt x="4983363" y="706400"/>
                  <a:pt x="6394317" y="1794127"/>
                </a:cubicBezTo>
                <a:cubicBezTo>
                  <a:pt x="7805271" y="2881854"/>
                  <a:pt x="8257928" y="1723553"/>
                  <a:pt x="9225813" y="1994665"/>
                </a:cubicBezTo>
                <a:cubicBezTo>
                  <a:pt x="10193698" y="2265777"/>
                  <a:pt x="11022264" y="3129649"/>
                  <a:pt x="12201625" y="3420797"/>
                </a:cubicBezTo>
                <a:lnTo>
                  <a:pt x="0" y="3420797"/>
                </a:lnTo>
                <a:lnTo>
                  <a:pt x="0" y="0"/>
                </a:lnTo>
                <a:close/>
              </a:path>
            </a:pathLst>
          </a:custGeom>
          <a:solidFill>
            <a:srgbClr val="FFFFFF">
              <a:alpha val="4693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rgbClr val="FFFFFF"/>
              </a:solidFill>
              <a:latin typeface="Calibri"/>
              <a:ea typeface="Calibri"/>
              <a:cs typeface="Calibri"/>
              <a:sym typeface="Calibri"/>
            </a:endParaRPr>
          </a:p>
        </p:txBody>
      </p:sp>
      <p:sp>
        <p:nvSpPr>
          <p:cNvPr id="9" name="Google Shape;9;p1"/>
          <p:cNvSpPr txBox="1">
            <a:spLocks noGrp="1"/>
          </p:cNvSpPr>
          <p:nvPr>
            <p:ph type="title"/>
          </p:nvPr>
        </p:nvSpPr>
        <p:spPr>
          <a:xfrm>
            <a:off x="622300" y="593375"/>
            <a:ext cx="10975200" cy="763500"/>
          </a:xfrm>
          <a:prstGeom prst="rect">
            <a:avLst/>
          </a:prstGeom>
          <a:noFill/>
          <a:ln>
            <a:noFill/>
          </a:ln>
          <a:effectLst>
            <a:outerShdw blurRad="57150" dist="19050" dir="3000000" algn="bl" rotWithShape="0">
              <a:srgbClr val="000000">
                <a:alpha val="50000"/>
              </a:srgbClr>
            </a:outerShdw>
          </a:effectLst>
        </p:spPr>
        <p:txBody>
          <a:bodyPr spcFirstLastPara="1" wrap="square" lIns="121900" tIns="121900" rIns="121900" bIns="121900" anchor="ctr" anchorCtr="0">
            <a:noAutofit/>
          </a:bodyPr>
          <a:lstStyle>
            <a:lvl1pPr lvl="0" rtl="0">
              <a:spcBef>
                <a:spcPts val="0"/>
              </a:spcBef>
              <a:spcAft>
                <a:spcPts val="0"/>
              </a:spcAft>
              <a:buClr>
                <a:schemeClr val="lt1"/>
              </a:buClr>
              <a:buSzPts val="3700"/>
              <a:buFont typeface="Boogaloo"/>
              <a:buNone/>
              <a:defRPr sz="3700">
                <a:solidFill>
                  <a:schemeClr val="lt1"/>
                </a:solidFill>
                <a:latin typeface="Boogaloo"/>
                <a:ea typeface="Boogaloo"/>
                <a:cs typeface="Boogaloo"/>
                <a:sym typeface="Boogaloo"/>
              </a:defRPr>
            </a:lvl1pPr>
            <a:lvl2pPr lvl="1" rtl="0">
              <a:spcBef>
                <a:spcPts val="0"/>
              </a:spcBef>
              <a:spcAft>
                <a:spcPts val="0"/>
              </a:spcAft>
              <a:buClr>
                <a:schemeClr val="lt1"/>
              </a:buClr>
              <a:buSzPts val="3700"/>
              <a:buFont typeface="Boogaloo"/>
              <a:buNone/>
              <a:defRPr sz="3700">
                <a:solidFill>
                  <a:schemeClr val="lt1"/>
                </a:solidFill>
                <a:latin typeface="Boogaloo"/>
                <a:ea typeface="Boogaloo"/>
                <a:cs typeface="Boogaloo"/>
                <a:sym typeface="Boogaloo"/>
              </a:defRPr>
            </a:lvl2pPr>
            <a:lvl3pPr lvl="2" rtl="0">
              <a:spcBef>
                <a:spcPts val="0"/>
              </a:spcBef>
              <a:spcAft>
                <a:spcPts val="0"/>
              </a:spcAft>
              <a:buClr>
                <a:schemeClr val="lt1"/>
              </a:buClr>
              <a:buSzPts val="3700"/>
              <a:buFont typeface="Boogaloo"/>
              <a:buNone/>
              <a:defRPr sz="3700">
                <a:solidFill>
                  <a:schemeClr val="lt1"/>
                </a:solidFill>
                <a:latin typeface="Boogaloo"/>
                <a:ea typeface="Boogaloo"/>
                <a:cs typeface="Boogaloo"/>
                <a:sym typeface="Boogaloo"/>
              </a:defRPr>
            </a:lvl3pPr>
            <a:lvl4pPr lvl="3" rtl="0">
              <a:spcBef>
                <a:spcPts val="0"/>
              </a:spcBef>
              <a:spcAft>
                <a:spcPts val="0"/>
              </a:spcAft>
              <a:buClr>
                <a:schemeClr val="lt1"/>
              </a:buClr>
              <a:buSzPts val="3700"/>
              <a:buFont typeface="Boogaloo"/>
              <a:buNone/>
              <a:defRPr sz="3700">
                <a:solidFill>
                  <a:schemeClr val="lt1"/>
                </a:solidFill>
                <a:latin typeface="Boogaloo"/>
                <a:ea typeface="Boogaloo"/>
                <a:cs typeface="Boogaloo"/>
                <a:sym typeface="Boogaloo"/>
              </a:defRPr>
            </a:lvl4pPr>
            <a:lvl5pPr lvl="4" rtl="0">
              <a:spcBef>
                <a:spcPts val="0"/>
              </a:spcBef>
              <a:spcAft>
                <a:spcPts val="0"/>
              </a:spcAft>
              <a:buClr>
                <a:schemeClr val="lt1"/>
              </a:buClr>
              <a:buSzPts val="3700"/>
              <a:buFont typeface="Boogaloo"/>
              <a:buNone/>
              <a:defRPr sz="3700">
                <a:solidFill>
                  <a:schemeClr val="lt1"/>
                </a:solidFill>
                <a:latin typeface="Boogaloo"/>
                <a:ea typeface="Boogaloo"/>
                <a:cs typeface="Boogaloo"/>
                <a:sym typeface="Boogaloo"/>
              </a:defRPr>
            </a:lvl5pPr>
            <a:lvl6pPr lvl="5" rtl="0">
              <a:spcBef>
                <a:spcPts val="0"/>
              </a:spcBef>
              <a:spcAft>
                <a:spcPts val="0"/>
              </a:spcAft>
              <a:buClr>
                <a:schemeClr val="lt1"/>
              </a:buClr>
              <a:buSzPts val="3700"/>
              <a:buFont typeface="Boogaloo"/>
              <a:buNone/>
              <a:defRPr sz="3700">
                <a:solidFill>
                  <a:schemeClr val="lt1"/>
                </a:solidFill>
                <a:latin typeface="Boogaloo"/>
                <a:ea typeface="Boogaloo"/>
                <a:cs typeface="Boogaloo"/>
                <a:sym typeface="Boogaloo"/>
              </a:defRPr>
            </a:lvl6pPr>
            <a:lvl7pPr lvl="6" rtl="0">
              <a:spcBef>
                <a:spcPts val="0"/>
              </a:spcBef>
              <a:spcAft>
                <a:spcPts val="0"/>
              </a:spcAft>
              <a:buClr>
                <a:schemeClr val="lt1"/>
              </a:buClr>
              <a:buSzPts val="3700"/>
              <a:buFont typeface="Boogaloo"/>
              <a:buNone/>
              <a:defRPr sz="3700">
                <a:solidFill>
                  <a:schemeClr val="lt1"/>
                </a:solidFill>
                <a:latin typeface="Boogaloo"/>
                <a:ea typeface="Boogaloo"/>
                <a:cs typeface="Boogaloo"/>
                <a:sym typeface="Boogaloo"/>
              </a:defRPr>
            </a:lvl7pPr>
            <a:lvl8pPr lvl="7" rtl="0">
              <a:spcBef>
                <a:spcPts val="0"/>
              </a:spcBef>
              <a:spcAft>
                <a:spcPts val="0"/>
              </a:spcAft>
              <a:buClr>
                <a:schemeClr val="lt1"/>
              </a:buClr>
              <a:buSzPts val="3700"/>
              <a:buFont typeface="Boogaloo"/>
              <a:buNone/>
              <a:defRPr sz="3700">
                <a:solidFill>
                  <a:schemeClr val="lt1"/>
                </a:solidFill>
                <a:latin typeface="Boogaloo"/>
                <a:ea typeface="Boogaloo"/>
                <a:cs typeface="Boogaloo"/>
                <a:sym typeface="Boogaloo"/>
              </a:defRPr>
            </a:lvl8pPr>
            <a:lvl9pPr lvl="8" rtl="0">
              <a:spcBef>
                <a:spcPts val="0"/>
              </a:spcBef>
              <a:spcAft>
                <a:spcPts val="0"/>
              </a:spcAft>
              <a:buClr>
                <a:schemeClr val="lt1"/>
              </a:buClr>
              <a:buSzPts val="3700"/>
              <a:buFont typeface="Boogaloo"/>
              <a:buNone/>
              <a:defRPr sz="3700">
                <a:solidFill>
                  <a:schemeClr val="lt1"/>
                </a:solidFill>
                <a:latin typeface="Boogaloo"/>
                <a:ea typeface="Boogaloo"/>
                <a:cs typeface="Boogaloo"/>
                <a:sym typeface="Boogaloo"/>
              </a:defRPr>
            </a:lvl9pPr>
          </a:lstStyle>
          <a:p>
            <a:endParaRPr/>
          </a:p>
        </p:txBody>
      </p:sp>
      <p:sp>
        <p:nvSpPr>
          <p:cNvPr id="10" name="Google Shape;10;p1"/>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lvl="0" algn="r">
              <a:buNone/>
              <a:defRPr sz="1300">
                <a:solidFill>
                  <a:schemeClr val="dk2"/>
                </a:solidFill>
              </a:defRPr>
            </a:lvl1pPr>
            <a:lvl2pPr lvl="1" algn="r">
              <a:buNone/>
              <a:defRPr sz="1300">
                <a:solidFill>
                  <a:schemeClr val="dk2"/>
                </a:solidFill>
              </a:defRPr>
            </a:lvl2pPr>
            <a:lvl3pPr lvl="2" algn="r">
              <a:buNone/>
              <a:defRPr sz="1300">
                <a:solidFill>
                  <a:schemeClr val="dk2"/>
                </a:solidFill>
              </a:defRPr>
            </a:lvl3pPr>
            <a:lvl4pPr lvl="3" algn="r">
              <a:buNone/>
              <a:defRPr sz="1300">
                <a:solidFill>
                  <a:schemeClr val="dk2"/>
                </a:solidFill>
              </a:defRPr>
            </a:lvl4pPr>
            <a:lvl5pPr lvl="4" algn="r">
              <a:buNone/>
              <a:defRPr sz="1300">
                <a:solidFill>
                  <a:schemeClr val="dk2"/>
                </a:solidFill>
              </a:defRPr>
            </a:lvl5pPr>
            <a:lvl6pPr lvl="5" algn="r">
              <a:buNone/>
              <a:defRPr sz="1300">
                <a:solidFill>
                  <a:schemeClr val="dk2"/>
                </a:solidFill>
              </a:defRPr>
            </a:lvl6pPr>
            <a:lvl7pPr lvl="6" algn="r">
              <a:buNone/>
              <a:defRPr sz="1300">
                <a:solidFill>
                  <a:schemeClr val="dk2"/>
                </a:solidFill>
              </a:defRPr>
            </a:lvl7pPr>
            <a:lvl8pPr lvl="7" algn="r">
              <a:buNone/>
              <a:defRPr sz="1300">
                <a:solidFill>
                  <a:schemeClr val="dk2"/>
                </a:solidFill>
              </a:defRPr>
            </a:lvl8pPr>
            <a:lvl9pPr lvl="8" algn="r">
              <a:buNone/>
              <a:defRPr sz="1300">
                <a:solidFill>
                  <a:schemeClr val="dk2"/>
                </a:solidFill>
              </a:defRPr>
            </a:lvl9pPr>
          </a:lstStyle>
          <a:p>
            <a:pPr marL="0" lvl="0" indent="0" algn="r" rtl="0">
              <a:spcBef>
                <a:spcPts val="0"/>
              </a:spcBef>
              <a:spcAft>
                <a:spcPts val="0"/>
              </a:spcAft>
              <a:buNone/>
            </a:pPr>
            <a:fld id="{00000000-1234-1234-1234-123412341234}" type="slidenum">
              <a:rPr lang="en"/>
              <a:t>‹#›</a:t>
            </a:fld>
            <a:endParaRPr dirty="0"/>
          </a:p>
        </p:txBody>
      </p:sp>
      <p:sp>
        <p:nvSpPr>
          <p:cNvPr id="11" name="Google Shape;11;p1"/>
          <p:cNvSpPr txBox="1">
            <a:spLocks noGrp="1"/>
          </p:cNvSpPr>
          <p:nvPr>
            <p:ph type="body" idx="1"/>
          </p:nvPr>
        </p:nvSpPr>
        <p:spPr>
          <a:xfrm>
            <a:off x="622300" y="1586625"/>
            <a:ext cx="10975200" cy="4891200"/>
          </a:xfrm>
          <a:prstGeom prst="rect">
            <a:avLst/>
          </a:prstGeom>
          <a:noFill/>
          <a:ln>
            <a:noFill/>
          </a:ln>
          <a:effectLst>
            <a:outerShdw blurRad="57150" dist="19050" dir="5400000" algn="bl" rotWithShape="0">
              <a:srgbClr val="000000">
                <a:alpha val="58000"/>
              </a:srgbClr>
            </a:outerShdw>
          </a:effectLst>
        </p:spPr>
        <p:txBody>
          <a:bodyPr spcFirstLastPara="1" wrap="square" lIns="91425" tIns="91425" rIns="91425" bIns="91425" anchor="t" anchorCtr="0">
            <a:noAutofit/>
          </a:bodyPr>
          <a:lstStyle>
            <a:lvl1pPr marL="457200" lvl="0" indent="-381000" rtl="0">
              <a:spcBef>
                <a:spcPts val="0"/>
              </a:spcBef>
              <a:spcAft>
                <a:spcPts val="0"/>
              </a:spcAft>
              <a:buClr>
                <a:schemeClr val="lt1"/>
              </a:buClr>
              <a:buSzPts val="2400"/>
              <a:buFont typeface="Dekko"/>
              <a:buChar char="●"/>
              <a:defRPr sz="2400">
                <a:solidFill>
                  <a:schemeClr val="lt1"/>
                </a:solidFill>
                <a:latin typeface="Dekko"/>
                <a:ea typeface="Dekko"/>
                <a:cs typeface="Dekko"/>
                <a:sym typeface="Dekko"/>
              </a:defRPr>
            </a:lvl1pPr>
            <a:lvl2pPr marL="914400" lvl="1" indent="-381000" rtl="0">
              <a:spcBef>
                <a:spcPts val="0"/>
              </a:spcBef>
              <a:spcAft>
                <a:spcPts val="0"/>
              </a:spcAft>
              <a:buClr>
                <a:schemeClr val="lt1"/>
              </a:buClr>
              <a:buSzPts val="2400"/>
              <a:buFont typeface="Dekko"/>
              <a:buChar char="○"/>
              <a:defRPr sz="2400">
                <a:solidFill>
                  <a:schemeClr val="lt1"/>
                </a:solidFill>
                <a:latin typeface="Dekko"/>
                <a:ea typeface="Dekko"/>
                <a:cs typeface="Dekko"/>
                <a:sym typeface="Dekko"/>
              </a:defRPr>
            </a:lvl2pPr>
            <a:lvl3pPr marL="1371600" lvl="2" indent="-381000" rtl="0">
              <a:spcBef>
                <a:spcPts val="0"/>
              </a:spcBef>
              <a:spcAft>
                <a:spcPts val="0"/>
              </a:spcAft>
              <a:buClr>
                <a:schemeClr val="lt1"/>
              </a:buClr>
              <a:buSzPts val="2400"/>
              <a:buFont typeface="Dekko"/>
              <a:buChar char="■"/>
              <a:defRPr sz="2400">
                <a:solidFill>
                  <a:schemeClr val="lt1"/>
                </a:solidFill>
                <a:latin typeface="Dekko"/>
                <a:ea typeface="Dekko"/>
                <a:cs typeface="Dekko"/>
                <a:sym typeface="Dekko"/>
              </a:defRPr>
            </a:lvl3pPr>
            <a:lvl4pPr marL="1828800" lvl="3" indent="-381000" rtl="0">
              <a:spcBef>
                <a:spcPts val="0"/>
              </a:spcBef>
              <a:spcAft>
                <a:spcPts val="0"/>
              </a:spcAft>
              <a:buClr>
                <a:schemeClr val="lt1"/>
              </a:buClr>
              <a:buSzPts val="2400"/>
              <a:buFont typeface="Dekko"/>
              <a:buChar char="●"/>
              <a:defRPr sz="2400">
                <a:solidFill>
                  <a:schemeClr val="lt1"/>
                </a:solidFill>
                <a:latin typeface="Dekko"/>
                <a:ea typeface="Dekko"/>
                <a:cs typeface="Dekko"/>
                <a:sym typeface="Dekko"/>
              </a:defRPr>
            </a:lvl4pPr>
            <a:lvl5pPr marL="2286000" lvl="4" indent="-381000" rtl="0">
              <a:spcBef>
                <a:spcPts val="0"/>
              </a:spcBef>
              <a:spcAft>
                <a:spcPts val="0"/>
              </a:spcAft>
              <a:buClr>
                <a:schemeClr val="lt1"/>
              </a:buClr>
              <a:buSzPts val="2400"/>
              <a:buFont typeface="Dekko"/>
              <a:buChar char="○"/>
              <a:defRPr sz="2400">
                <a:solidFill>
                  <a:schemeClr val="lt1"/>
                </a:solidFill>
                <a:latin typeface="Dekko"/>
                <a:ea typeface="Dekko"/>
                <a:cs typeface="Dekko"/>
                <a:sym typeface="Dekko"/>
              </a:defRPr>
            </a:lvl5pPr>
            <a:lvl6pPr marL="2743200" lvl="5" indent="-381000" rtl="0">
              <a:spcBef>
                <a:spcPts val="0"/>
              </a:spcBef>
              <a:spcAft>
                <a:spcPts val="0"/>
              </a:spcAft>
              <a:buClr>
                <a:schemeClr val="lt1"/>
              </a:buClr>
              <a:buSzPts val="2400"/>
              <a:buFont typeface="Dekko"/>
              <a:buChar char="■"/>
              <a:defRPr sz="2400">
                <a:solidFill>
                  <a:schemeClr val="lt1"/>
                </a:solidFill>
                <a:latin typeface="Dekko"/>
                <a:ea typeface="Dekko"/>
                <a:cs typeface="Dekko"/>
                <a:sym typeface="Dekko"/>
              </a:defRPr>
            </a:lvl6pPr>
            <a:lvl7pPr marL="3200400" lvl="6" indent="-381000" rtl="0">
              <a:spcBef>
                <a:spcPts val="0"/>
              </a:spcBef>
              <a:spcAft>
                <a:spcPts val="0"/>
              </a:spcAft>
              <a:buClr>
                <a:schemeClr val="lt1"/>
              </a:buClr>
              <a:buSzPts val="2400"/>
              <a:buFont typeface="Dekko"/>
              <a:buChar char="●"/>
              <a:defRPr sz="2400">
                <a:solidFill>
                  <a:schemeClr val="lt1"/>
                </a:solidFill>
                <a:latin typeface="Dekko"/>
                <a:ea typeface="Dekko"/>
                <a:cs typeface="Dekko"/>
                <a:sym typeface="Dekko"/>
              </a:defRPr>
            </a:lvl7pPr>
            <a:lvl8pPr marL="3657600" lvl="7" indent="-381000" rtl="0">
              <a:spcBef>
                <a:spcPts val="0"/>
              </a:spcBef>
              <a:spcAft>
                <a:spcPts val="0"/>
              </a:spcAft>
              <a:buClr>
                <a:schemeClr val="lt1"/>
              </a:buClr>
              <a:buSzPts val="2400"/>
              <a:buFont typeface="Dekko"/>
              <a:buChar char="○"/>
              <a:defRPr sz="2400">
                <a:solidFill>
                  <a:schemeClr val="lt1"/>
                </a:solidFill>
                <a:latin typeface="Dekko"/>
                <a:ea typeface="Dekko"/>
                <a:cs typeface="Dekko"/>
                <a:sym typeface="Dekko"/>
              </a:defRPr>
            </a:lvl8pPr>
            <a:lvl9pPr marL="4114800" lvl="8" indent="-381000" rtl="0">
              <a:spcBef>
                <a:spcPts val="0"/>
              </a:spcBef>
              <a:spcAft>
                <a:spcPts val="0"/>
              </a:spcAft>
              <a:buClr>
                <a:schemeClr val="lt1"/>
              </a:buClr>
              <a:buSzPts val="2400"/>
              <a:buFont typeface="Dekko"/>
              <a:buChar char="■"/>
              <a:defRPr sz="2400">
                <a:solidFill>
                  <a:schemeClr val="lt1"/>
                </a:solidFill>
                <a:latin typeface="Dekko"/>
                <a:ea typeface="Dekko"/>
                <a:cs typeface="Dekko"/>
                <a:sym typeface="Dekk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Lst>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marina">
    <p:bg>
      <p:bgPr>
        <a:solidFill>
          <a:schemeClr val="lt1"/>
        </a:solidFill>
        <a:effectLst/>
      </p:bgPr>
    </p:bg>
    <p:spTree>
      <p:nvGrpSpPr>
        <p:cNvPr id="1" name="Shape 120"/>
        <p:cNvGrpSpPr/>
        <p:nvPr/>
      </p:nvGrpSpPr>
      <p:grpSpPr>
        <a:xfrm>
          <a:off x="0" y="0"/>
          <a:ext cx="0" cy="0"/>
          <a:chOff x="0" y="0"/>
          <a:chExt cx="0" cy="0"/>
        </a:xfrm>
      </p:grpSpPr>
      <p:sp>
        <p:nvSpPr>
          <p:cNvPr id="121" name="Google Shape;121;p9"/>
          <p:cNvSpPr txBox="1">
            <a:spLocks noGrp="1"/>
          </p:cNvSpPr>
          <p:nvPr>
            <p:ph type="title"/>
          </p:nvPr>
        </p:nvSpPr>
        <p:spPr>
          <a:xfrm>
            <a:off x="517200" y="610700"/>
            <a:ext cx="11157600" cy="914700"/>
          </a:xfrm>
          <a:prstGeom prst="rect">
            <a:avLst/>
          </a:prstGeom>
          <a:noFill/>
          <a:ln>
            <a:noFill/>
          </a:ln>
        </p:spPr>
        <p:txBody>
          <a:bodyPr spcFirstLastPara="1" wrap="square" lIns="121900" tIns="121900" rIns="121900" bIns="121900" anchor="b" anchorCtr="0">
            <a:noAutofit/>
          </a:bodyPr>
          <a:lstStyle>
            <a:lvl1pPr lvl="0" rtl="0">
              <a:spcBef>
                <a:spcPts val="0"/>
              </a:spcBef>
              <a:spcAft>
                <a:spcPts val="0"/>
              </a:spcAft>
              <a:buClr>
                <a:schemeClr val="dk1"/>
              </a:buClr>
              <a:buSzPts val="4000"/>
              <a:buFont typeface="Roboto Slab"/>
              <a:buNone/>
              <a:defRPr sz="4000">
                <a:solidFill>
                  <a:schemeClr val="dk1"/>
                </a:solidFill>
                <a:latin typeface="Roboto Slab"/>
                <a:ea typeface="Roboto Slab"/>
                <a:cs typeface="Roboto Slab"/>
                <a:sym typeface="Roboto Slab"/>
              </a:defRPr>
            </a:lvl1pPr>
            <a:lvl2pPr lvl="1" rtl="0">
              <a:spcBef>
                <a:spcPts val="0"/>
              </a:spcBef>
              <a:spcAft>
                <a:spcPts val="0"/>
              </a:spcAft>
              <a:buClr>
                <a:schemeClr val="dk1"/>
              </a:buClr>
              <a:buSzPts val="4000"/>
              <a:buFont typeface="Roboto Slab"/>
              <a:buNone/>
              <a:defRPr sz="4000">
                <a:solidFill>
                  <a:schemeClr val="dk1"/>
                </a:solidFill>
                <a:latin typeface="Roboto Slab"/>
                <a:ea typeface="Roboto Slab"/>
                <a:cs typeface="Roboto Slab"/>
                <a:sym typeface="Roboto Slab"/>
              </a:defRPr>
            </a:lvl2pPr>
            <a:lvl3pPr lvl="2" rtl="0">
              <a:spcBef>
                <a:spcPts val="0"/>
              </a:spcBef>
              <a:spcAft>
                <a:spcPts val="0"/>
              </a:spcAft>
              <a:buClr>
                <a:schemeClr val="dk1"/>
              </a:buClr>
              <a:buSzPts val="4000"/>
              <a:buFont typeface="Roboto Slab"/>
              <a:buNone/>
              <a:defRPr sz="4000">
                <a:solidFill>
                  <a:schemeClr val="dk1"/>
                </a:solidFill>
                <a:latin typeface="Roboto Slab"/>
                <a:ea typeface="Roboto Slab"/>
                <a:cs typeface="Roboto Slab"/>
                <a:sym typeface="Roboto Slab"/>
              </a:defRPr>
            </a:lvl3pPr>
            <a:lvl4pPr lvl="3" rtl="0">
              <a:spcBef>
                <a:spcPts val="0"/>
              </a:spcBef>
              <a:spcAft>
                <a:spcPts val="0"/>
              </a:spcAft>
              <a:buClr>
                <a:schemeClr val="dk1"/>
              </a:buClr>
              <a:buSzPts val="4000"/>
              <a:buFont typeface="Roboto Slab"/>
              <a:buNone/>
              <a:defRPr sz="4000">
                <a:solidFill>
                  <a:schemeClr val="dk1"/>
                </a:solidFill>
                <a:latin typeface="Roboto Slab"/>
                <a:ea typeface="Roboto Slab"/>
                <a:cs typeface="Roboto Slab"/>
                <a:sym typeface="Roboto Slab"/>
              </a:defRPr>
            </a:lvl4pPr>
            <a:lvl5pPr lvl="4" rtl="0">
              <a:spcBef>
                <a:spcPts val="0"/>
              </a:spcBef>
              <a:spcAft>
                <a:spcPts val="0"/>
              </a:spcAft>
              <a:buClr>
                <a:schemeClr val="dk1"/>
              </a:buClr>
              <a:buSzPts val="4000"/>
              <a:buFont typeface="Roboto Slab"/>
              <a:buNone/>
              <a:defRPr sz="4000">
                <a:solidFill>
                  <a:schemeClr val="dk1"/>
                </a:solidFill>
                <a:latin typeface="Roboto Slab"/>
                <a:ea typeface="Roboto Slab"/>
                <a:cs typeface="Roboto Slab"/>
                <a:sym typeface="Roboto Slab"/>
              </a:defRPr>
            </a:lvl5pPr>
            <a:lvl6pPr lvl="5" rtl="0">
              <a:spcBef>
                <a:spcPts val="0"/>
              </a:spcBef>
              <a:spcAft>
                <a:spcPts val="0"/>
              </a:spcAft>
              <a:buClr>
                <a:schemeClr val="dk1"/>
              </a:buClr>
              <a:buSzPts val="4000"/>
              <a:buFont typeface="Roboto Slab"/>
              <a:buNone/>
              <a:defRPr sz="4000">
                <a:solidFill>
                  <a:schemeClr val="dk1"/>
                </a:solidFill>
                <a:latin typeface="Roboto Slab"/>
                <a:ea typeface="Roboto Slab"/>
                <a:cs typeface="Roboto Slab"/>
                <a:sym typeface="Roboto Slab"/>
              </a:defRPr>
            </a:lvl6pPr>
            <a:lvl7pPr lvl="6" rtl="0">
              <a:spcBef>
                <a:spcPts val="0"/>
              </a:spcBef>
              <a:spcAft>
                <a:spcPts val="0"/>
              </a:spcAft>
              <a:buClr>
                <a:schemeClr val="dk1"/>
              </a:buClr>
              <a:buSzPts val="4000"/>
              <a:buFont typeface="Roboto Slab"/>
              <a:buNone/>
              <a:defRPr sz="4000">
                <a:solidFill>
                  <a:schemeClr val="dk1"/>
                </a:solidFill>
                <a:latin typeface="Roboto Slab"/>
                <a:ea typeface="Roboto Slab"/>
                <a:cs typeface="Roboto Slab"/>
                <a:sym typeface="Roboto Slab"/>
              </a:defRPr>
            </a:lvl7pPr>
            <a:lvl8pPr lvl="7" rtl="0">
              <a:spcBef>
                <a:spcPts val="0"/>
              </a:spcBef>
              <a:spcAft>
                <a:spcPts val="0"/>
              </a:spcAft>
              <a:buClr>
                <a:schemeClr val="dk1"/>
              </a:buClr>
              <a:buSzPts val="4000"/>
              <a:buFont typeface="Roboto Slab"/>
              <a:buNone/>
              <a:defRPr sz="4000">
                <a:solidFill>
                  <a:schemeClr val="dk1"/>
                </a:solidFill>
                <a:latin typeface="Roboto Slab"/>
                <a:ea typeface="Roboto Slab"/>
                <a:cs typeface="Roboto Slab"/>
                <a:sym typeface="Roboto Slab"/>
              </a:defRPr>
            </a:lvl8pPr>
            <a:lvl9pPr lvl="8" rtl="0">
              <a:spcBef>
                <a:spcPts val="0"/>
              </a:spcBef>
              <a:spcAft>
                <a:spcPts val="0"/>
              </a:spcAft>
              <a:buClr>
                <a:schemeClr val="dk1"/>
              </a:buClr>
              <a:buSzPts val="4000"/>
              <a:buFont typeface="Roboto Slab"/>
              <a:buNone/>
              <a:defRPr sz="4000">
                <a:solidFill>
                  <a:schemeClr val="dk1"/>
                </a:solidFill>
                <a:latin typeface="Roboto Slab"/>
                <a:ea typeface="Roboto Slab"/>
                <a:cs typeface="Roboto Slab"/>
                <a:sym typeface="Roboto Slab"/>
              </a:defRPr>
            </a:lvl9pPr>
          </a:lstStyle>
          <a:p>
            <a:endParaRPr/>
          </a:p>
        </p:txBody>
      </p:sp>
      <p:sp>
        <p:nvSpPr>
          <p:cNvPr id="122" name="Google Shape;122;p9"/>
          <p:cNvSpPr txBox="1">
            <a:spLocks noGrp="1"/>
          </p:cNvSpPr>
          <p:nvPr>
            <p:ph type="body" idx="1"/>
          </p:nvPr>
        </p:nvSpPr>
        <p:spPr>
          <a:xfrm>
            <a:off x="517200" y="1986432"/>
            <a:ext cx="11157600" cy="4105200"/>
          </a:xfrm>
          <a:prstGeom prst="rect">
            <a:avLst/>
          </a:prstGeom>
          <a:noFill/>
          <a:ln>
            <a:noFill/>
          </a:ln>
        </p:spPr>
        <p:txBody>
          <a:bodyPr spcFirstLastPara="1" wrap="square" lIns="121900" tIns="121900" rIns="121900" bIns="121900" anchor="t" anchorCtr="0">
            <a:noAutofit/>
          </a:bodyPr>
          <a:lstStyle>
            <a:lvl1pPr marL="457200" lvl="0" indent="-381000" rtl="0">
              <a:lnSpc>
                <a:spcPct val="115000"/>
              </a:lnSpc>
              <a:spcBef>
                <a:spcPts val="0"/>
              </a:spcBef>
              <a:spcAft>
                <a:spcPts val="0"/>
              </a:spcAft>
              <a:buClr>
                <a:schemeClr val="dk1"/>
              </a:buClr>
              <a:buSzPts val="2400"/>
              <a:buFont typeface="Roboto"/>
              <a:buChar char="●"/>
              <a:defRPr sz="2400">
                <a:solidFill>
                  <a:schemeClr val="dk1"/>
                </a:solidFill>
                <a:latin typeface="Roboto"/>
                <a:ea typeface="Roboto"/>
                <a:cs typeface="Roboto"/>
                <a:sym typeface="Roboto"/>
              </a:defRPr>
            </a:lvl1pPr>
            <a:lvl2pPr marL="914400" lvl="1" indent="-349250" rtl="0">
              <a:lnSpc>
                <a:spcPct val="115000"/>
              </a:lnSpc>
              <a:spcBef>
                <a:spcPts val="2100"/>
              </a:spcBef>
              <a:spcAft>
                <a:spcPts val="0"/>
              </a:spcAft>
              <a:buClr>
                <a:schemeClr val="dk1"/>
              </a:buClr>
              <a:buSzPts val="1900"/>
              <a:buFont typeface="Roboto"/>
              <a:buChar char="○"/>
              <a:defRPr sz="1900">
                <a:solidFill>
                  <a:schemeClr val="dk1"/>
                </a:solidFill>
                <a:latin typeface="Roboto"/>
                <a:ea typeface="Roboto"/>
                <a:cs typeface="Roboto"/>
                <a:sym typeface="Roboto"/>
              </a:defRPr>
            </a:lvl2pPr>
            <a:lvl3pPr marL="1371600" lvl="2" indent="-349250" rtl="0">
              <a:lnSpc>
                <a:spcPct val="115000"/>
              </a:lnSpc>
              <a:spcBef>
                <a:spcPts val="2100"/>
              </a:spcBef>
              <a:spcAft>
                <a:spcPts val="0"/>
              </a:spcAft>
              <a:buClr>
                <a:schemeClr val="dk1"/>
              </a:buClr>
              <a:buSzPts val="1900"/>
              <a:buFont typeface="Roboto"/>
              <a:buChar char="■"/>
              <a:defRPr sz="1900">
                <a:solidFill>
                  <a:schemeClr val="dk1"/>
                </a:solidFill>
                <a:latin typeface="Roboto"/>
                <a:ea typeface="Roboto"/>
                <a:cs typeface="Roboto"/>
                <a:sym typeface="Roboto"/>
              </a:defRPr>
            </a:lvl3pPr>
            <a:lvl4pPr marL="1828800" lvl="3" indent="-349250" rtl="0">
              <a:lnSpc>
                <a:spcPct val="115000"/>
              </a:lnSpc>
              <a:spcBef>
                <a:spcPts val="2100"/>
              </a:spcBef>
              <a:spcAft>
                <a:spcPts val="0"/>
              </a:spcAft>
              <a:buClr>
                <a:schemeClr val="dk1"/>
              </a:buClr>
              <a:buSzPts val="1900"/>
              <a:buFont typeface="Roboto"/>
              <a:buChar char="●"/>
              <a:defRPr sz="1900">
                <a:solidFill>
                  <a:schemeClr val="dk1"/>
                </a:solidFill>
                <a:latin typeface="Roboto"/>
                <a:ea typeface="Roboto"/>
                <a:cs typeface="Roboto"/>
                <a:sym typeface="Roboto"/>
              </a:defRPr>
            </a:lvl4pPr>
            <a:lvl5pPr marL="2286000" lvl="4" indent="-349250" rtl="0">
              <a:lnSpc>
                <a:spcPct val="115000"/>
              </a:lnSpc>
              <a:spcBef>
                <a:spcPts val="2100"/>
              </a:spcBef>
              <a:spcAft>
                <a:spcPts val="0"/>
              </a:spcAft>
              <a:buClr>
                <a:schemeClr val="dk1"/>
              </a:buClr>
              <a:buSzPts val="1900"/>
              <a:buFont typeface="Roboto"/>
              <a:buChar char="○"/>
              <a:defRPr sz="1900">
                <a:solidFill>
                  <a:schemeClr val="dk1"/>
                </a:solidFill>
                <a:latin typeface="Roboto"/>
                <a:ea typeface="Roboto"/>
                <a:cs typeface="Roboto"/>
                <a:sym typeface="Roboto"/>
              </a:defRPr>
            </a:lvl5pPr>
            <a:lvl6pPr marL="2743200" lvl="5" indent="-349250" rtl="0">
              <a:lnSpc>
                <a:spcPct val="115000"/>
              </a:lnSpc>
              <a:spcBef>
                <a:spcPts val="2100"/>
              </a:spcBef>
              <a:spcAft>
                <a:spcPts val="0"/>
              </a:spcAft>
              <a:buClr>
                <a:schemeClr val="dk1"/>
              </a:buClr>
              <a:buSzPts val="1900"/>
              <a:buFont typeface="Roboto"/>
              <a:buChar char="■"/>
              <a:defRPr sz="1900">
                <a:solidFill>
                  <a:schemeClr val="dk1"/>
                </a:solidFill>
                <a:latin typeface="Roboto"/>
                <a:ea typeface="Roboto"/>
                <a:cs typeface="Roboto"/>
                <a:sym typeface="Roboto"/>
              </a:defRPr>
            </a:lvl6pPr>
            <a:lvl7pPr marL="3200400" lvl="6" indent="-349250" rtl="0">
              <a:lnSpc>
                <a:spcPct val="115000"/>
              </a:lnSpc>
              <a:spcBef>
                <a:spcPts val="2100"/>
              </a:spcBef>
              <a:spcAft>
                <a:spcPts val="0"/>
              </a:spcAft>
              <a:buClr>
                <a:schemeClr val="dk1"/>
              </a:buClr>
              <a:buSzPts val="1900"/>
              <a:buFont typeface="Roboto"/>
              <a:buChar char="●"/>
              <a:defRPr sz="1900">
                <a:solidFill>
                  <a:schemeClr val="dk1"/>
                </a:solidFill>
                <a:latin typeface="Roboto"/>
                <a:ea typeface="Roboto"/>
                <a:cs typeface="Roboto"/>
                <a:sym typeface="Roboto"/>
              </a:defRPr>
            </a:lvl7pPr>
            <a:lvl8pPr marL="3657600" lvl="7" indent="-349250" rtl="0">
              <a:lnSpc>
                <a:spcPct val="115000"/>
              </a:lnSpc>
              <a:spcBef>
                <a:spcPts val="2100"/>
              </a:spcBef>
              <a:spcAft>
                <a:spcPts val="0"/>
              </a:spcAft>
              <a:buClr>
                <a:schemeClr val="dk1"/>
              </a:buClr>
              <a:buSzPts val="1900"/>
              <a:buFont typeface="Roboto"/>
              <a:buChar char="○"/>
              <a:defRPr sz="1900">
                <a:solidFill>
                  <a:schemeClr val="dk1"/>
                </a:solidFill>
                <a:latin typeface="Roboto"/>
                <a:ea typeface="Roboto"/>
                <a:cs typeface="Roboto"/>
                <a:sym typeface="Roboto"/>
              </a:defRPr>
            </a:lvl8pPr>
            <a:lvl9pPr marL="4114800" lvl="8" indent="-349250" rtl="0">
              <a:lnSpc>
                <a:spcPct val="115000"/>
              </a:lnSpc>
              <a:spcBef>
                <a:spcPts val="2100"/>
              </a:spcBef>
              <a:spcAft>
                <a:spcPts val="2100"/>
              </a:spcAft>
              <a:buClr>
                <a:schemeClr val="dk1"/>
              </a:buClr>
              <a:buSzPts val="1900"/>
              <a:buFont typeface="Roboto"/>
              <a:buChar char="■"/>
              <a:defRPr sz="1900">
                <a:solidFill>
                  <a:schemeClr val="dk1"/>
                </a:solidFill>
                <a:latin typeface="Roboto"/>
                <a:ea typeface="Roboto"/>
                <a:cs typeface="Roboto"/>
                <a:sym typeface="Roboto"/>
              </a:defRPr>
            </a:lvl9pPr>
          </a:lstStyle>
          <a:p>
            <a:endParaRPr/>
          </a:p>
        </p:txBody>
      </p:sp>
      <p:sp>
        <p:nvSpPr>
          <p:cNvPr id="123" name="Google Shape;123;p9"/>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lvl="0" algn="r" rtl="0">
              <a:buNone/>
              <a:defRPr sz="1300">
                <a:solidFill>
                  <a:schemeClr val="dk1"/>
                </a:solidFill>
                <a:latin typeface="Roboto"/>
                <a:ea typeface="Roboto"/>
                <a:cs typeface="Roboto"/>
                <a:sym typeface="Roboto"/>
              </a:defRPr>
            </a:lvl1pPr>
            <a:lvl2pPr lvl="1" algn="r" rtl="0">
              <a:buNone/>
              <a:defRPr sz="1300">
                <a:solidFill>
                  <a:schemeClr val="dk1"/>
                </a:solidFill>
                <a:latin typeface="Roboto"/>
                <a:ea typeface="Roboto"/>
                <a:cs typeface="Roboto"/>
                <a:sym typeface="Roboto"/>
              </a:defRPr>
            </a:lvl2pPr>
            <a:lvl3pPr lvl="2" algn="r" rtl="0">
              <a:buNone/>
              <a:defRPr sz="1300">
                <a:solidFill>
                  <a:schemeClr val="dk1"/>
                </a:solidFill>
                <a:latin typeface="Roboto"/>
                <a:ea typeface="Roboto"/>
                <a:cs typeface="Roboto"/>
                <a:sym typeface="Roboto"/>
              </a:defRPr>
            </a:lvl3pPr>
            <a:lvl4pPr lvl="3" algn="r" rtl="0">
              <a:buNone/>
              <a:defRPr sz="1300">
                <a:solidFill>
                  <a:schemeClr val="dk1"/>
                </a:solidFill>
                <a:latin typeface="Roboto"/>
                <a:ea typeface="Roboto"/>
                <a:cs typeface="Roboto"/>
                <a:sym typeface="Roboto"/>
              </a:defRPr>
            </a:lvl4pPr>
            <a:lvl5pPr lvl="4" algn="r" rtl="0">
              <a:buNone/>
              <a:defRPr sz="1300">
                <a:solidFill>
                  <a:schemeClr val="dk1"/>
                </a:solidFill>
                <a:latin typeface="Roboto"/>
                <a:ea typeface="Roboto"/>
                <a:cs typeface="Roboto"/>
                <a:sym typeface="Roboto"/>
              </a:defRPr>
            </a:lvl5pPr>
            <a:lvl6pPr lvl="5" algn="r" rtl="0">
              <a:buNone/>
              <a:defRPr sz="1300">
                <a:solidFill>
                  <a:schemeClr val="dk1"/>
                </a:solidFill>
                <a:latin typeface="Roboto"/>
                <a:ea typeface="Roboto"/>
                <a:cs typeface="Roboto"/>
                <a:sym typeface="Roboto"/>
              </a:defRPr>
            </a:lvl6pPr>
            <a:lvl7pPr lvl="6" algn="r" rtl="0">
              <a:buNone/>
              <a:defRPr sz="1300">
                <a:solidFill>
                  <a:schemeClr val="dk1"/>
                </a:solidFill>
                <a:latin typeface="Roboto"/>
                <a:ea typeface="Roboto"/>
                <a:cs typeface="Roboto"/>
                <a:sym typeface="Roboto"/>
              </a:defRPr>
            </a:lvl7pPr>
            <a:lvl8pPr lvl="7" algn="r" rtl="0">
              <a:buNone/>
              <a:defRPr sz="1300">
                <a:solidFill>
                  <a:schemeClr val="dk1"/>
                </a:solidFill>
                <a:latin typeface="Roboto"/>
                <a:ea typeface="Roboto"/>
                <a:cs typeface="Roboto"/>
                <a:sym typeface="Roboto"/>
              </a:defRPr>
            </a:lvl8pPr>
            <a:lvl9pPr lvl="8" algn="r" rtl="0">
              <a:buNone/>
              <a:defRPr sz="1300">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dirty="0"/>
          </a:p>
        </p:txBody>
      </p:sp>
    </p:spTree>
  </p:cSld>
  <p:clrMap bg1="lt1" tx1="dk1" bg2="dk2" tx2="lt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Lst>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3" name="TextBox 2"/>
          <p:cNvSpPr txBox="1"/>
          <p:nvPr/>
        </p:nvSpPr>
        <p:spPr>
          <a:xfrm>
            <a:off x="5247353" y="652154"/>
            <a:ext cx="6642733" cy="5016758"/>
          </a:xfrm>
          <a:prstGeom prst="rect">
            <a:avLst/>
          </a:prstGeom>
          <a:noFill/>
        </p:spPr>
        <p:txBody>
          <a:bodyPr wrap="square" rtlCol="0">
            <a:spAutoFit/>
          </a:bodyPr>
          <a:lstStyle/>
          <a:p>
            <a:pPr algn="ctr"/>
            <a:r>
              <a:rPr lang="en-GB" sz="8000" dirty="0">
                <a:solidFill>
                  <a:schemeClr val="tx1"/>
                </a:solidFill>
                <a:latin typeface="Dekko" panose="020B0604020202020204" charset="0"/>
                <a:cs typeface="Dekko" panose="020B0604020202020204" charset="0"/>
              </a:rPr>
              <a:t>GCSE </a:t>
            </a:r>
          </a:p>
          <a:p>
            <a:pPr algn="ctr"/>
            <a:r>
              <a:rPr lang="en-GB" sz="8000" dirty="0">
                <a:solidFill>
                  <a:schemeClr val="tx1"/>
                </a:solidFill>
                <a:latin typeface="Dekko" panose="020B0604020202020204" charset="0"/>
                <a:cs typeface="Dekko" panose="020B0604020202020204" charset="0"/>
              </a:rPr>
              <a:t>Mathematics and Numeracy (Double Award)</a:t>
            </a:r>
          </a:p>
        </p:txBody>
      </p:sp>
      <p:pic>
        <p:nvPicPr>
          <p:cNvPr id="4" name="Picture 3" descr="A tree with numbers and symbols&#10;&#10;Description automatically generated">
            <a:extLst>
              <a:ext uri="{FF2B5EF4-FFF2-40B4-BE49-F238E27FC236}">
                <a16:creationId xmlns:a16="http://schemas.microsoft.com/office/drawing/2014/main" id="{2188D161-0DC7-10D3-2AD7-F0386F279103}"/>
              </a:ext>
            </a:extLst>
          </p:cNvPr>
          <p:cNvPicPr>
            <a:picLocks noChangeAspect="1"/>
          </p:cNvPicPr>
          <p:nvPr/>
        </p:nvPicPr>
        <p:blipFill>
          <a:blip r:embed="rId3"/>
          <a:stretch>
            <a:fillRect/>
          </a:stretch>
        </p:blipFill>
        <p:spPr>
          <a:xfrm>
            <a:off x="412750" y="1385887"/>
            <a:ext cx="4667250" cy="408622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26"/>
          <p:cNvSpPr txBox="1"/>
          <p:nvPr/>
        </p:nvSpPr>
        <p:spPr>
          <a:xfrm>
            <a:off x="379500" y="1082751"/>
            <a:ext cx="11433000" cy="5481600"/>
          </a:xfrm>
          <a:prstGeom prst="rect">
            <a:avLst/>
          </a:prstGeom>
          <a:noFill/>
          <a:ln>
            <a:noFill/>
          </a:ln>
        </p:spPr>
        <p:txBody>
          <a:bodyPr spcFirstLastPara="1" wrap="square" lIns="91425" tIns="45700" rIns="91425" bIns="45700" anchor="t" anchorCtr="0">
            <a:noAutofit/>
          </a:bodyPr>
          <a:lstStyle/>
          <a:p>
            <a:pPr marL="285750" marR="0" lvl="0" indent="-158750" algn="l" rtl="0">
              <a:lnSpc>
                <a:spcPct val="125000"/>
              </a:lnSpc>
              <a:spcBef>
                <a:spcPts val="0"/>
              </a:spcBef>
              <a:spcAft>
                <a:spcPts val="0"/>
              </a:spcAft>
              <a:buClr>
                <a:srgbClr val="01AFD1"/>
              </a:buClr>
              <a:buSzPts val="2000"/>
              <a:buFont typeface="Arial"/>
              <a:buNone/>
            </a:pPr>
            <a:endParaRPr sz="2000" i="0" u="none" strike="noStrike" cap="none" dirty="0">
              <a:solidFill>
                <a:srgbClr val="0C0C0C"/>
              </a:solidFill>
              <a:latin typeface="Architects Daughter"/>
              <a:ea typeface="Architects Daughter"/>
              <a:cs typeface="Architects Daughter"/>
              <a:sym typeface="Architects Daughter"/>
            </a:endParaRPr>
          </a:p>
        </p:txBody>
      </p:sp>
      <p:sp>
        <p:nvSpPr>
          <p:cNvPr id="209" name="Google Shape;209;p26"/>
          <p:cNvSpPr txBox="1"/>
          <p:nvPr/>
        </p:nvSpPr>
        <p:spPr>
          <a:xfrm>
            <a:off x="8279693" y="406551"/>
            <a:ext cx="1222500" cy="458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dirty="0">
                <a:latin typeface="Dekko"/>
                <a:ea typeface="Dekko"/>
                <a:cs typeface="Dekko"/>
                <a:sym typeface="Dekko"/>
              </a:rPr>
              <a:t>Pupil views</a:t>
            </a:r>
            <a:endParaRPr sz="2400" dirty="0">
              <a:latin typeface="Dekko"/>
              <a:ea typeface="Dekko"/>
              <a:cs typeface="Dekko"/>
              <a:sym typeface="Dekko"/>
            </a:endParaRPr>
          </a:p>
        </p:txBody>
      </p:sp>
      <p:sp>
        <p:nvSpPr>
          <p:cNvPr id="4" name="Google Shape;203;p25"/>
          <p:cNvSpPr txBox="1"/>
          <p:nvPr/>
        </p:nvSpPr>
        <p:spPr>
          <a:xfrm>
            <a:off x="810707" y="1505207"/>
            <a:ext cx="3862894" cy="1679845"/>
          </a:xfrm>
          <a:prstGeom prst="rect">
            <a:avLst/>
          </a:prstGeom>
          <a:noFill/>
          <a:ln>
            <a:noFill/>
            <a:prstDash val="lgDash"/>
          </a:ln>
        </p:spPr>
        <p:txBody>
          <a:bodyPr spcFirstLastPara="1" wrap="square" lIns="91425" tIns="45700" rIns="91425" bIns="45700" anchor="t" anchorCtr="0">
            <a:noAutofit/>
          </a:bodyPr>
          <a:lstStyle/>
          <a:p>
            <a:pPr algn="ctr"/>
            <a:br>
              <a:rPr lang="en-GB" sz="2000" dirty="0"/>
            </a:br>
            <a:r>
              <a:rPr lang="en-GB" sz="2400" dirty="0">
                <a:solidFill>
                  <a:srgbClr val="002060"/>
                </a:solidFill>
                <a:latin typeface="Dekko" panose="020B0604020202020204" charset="0"/>
                <a:cs typeface="Dekko" panose="020B0604020202020204" charset="0"/>
              </a:rPr>
              <a:t>“My teacher makes me work hard but always gives me help if I’m struggling”</a:t>
            </a:r>
            <a:endParaRPr sz="2400" i="0" u="none" strike="noStrike" cap="none" dirty="0">
              <a:solidFill>
                <a:srgbClr val="002060"/>
              </a:solidFill>
              <a:latin typeface="Dekko" panose="020B0604020202020204" charset="0"/>
              <a:ea typeface="Architects Daughter"/>
              <a:cs typeface="Dekko" panose="020B0604020202020204" charset="0"/>
              <a:sym typeface="Architects Daughter"/>
            </a:endParaRPr>
          </a:p>
        </p:txBody>
      </p:sp>
      <p:sp>
        <p:nvSpPr>
          <p:cNvPr id="5" name="Google Shape;203;p25"/>
          <p:cNvSpPr txBox="1"/>
          <p:nvPr/>
        </p:nvSpPr>
        <p:spPr>
          <a:xfrm>
            <a:off x="6761532" y="1861485"/>
            <a:ext cx="4249751" cy="1556785"/>
          </a:xfrm>
          <a:prstGeom prst="rect">
            <a:avLst/>
          </a:prstGeom>
          <a:noFill/>
          <a:ln>
            <a:noFill/>
            <a:prstDash val="lgDash"/>
          </a:ln>
        </p:spPr>
        <p:txBody>
          <a:bodyPr spcFirstLastPara="1" wrap="square" lIns="91425" tIns="45700" rIns="91425" bIns="45700" anchor="t" anchorCtr="0">
            <a:noAutofit/>
          </a:bodyPr>
          <a:lstStyle/>
          <a:p>
            <a:pPr algn="ctr"/>
            <a:r>
              <a:rPr lang="en-GB" sz="2400" dirty="0">
                <a:solidFill>
                  <a:schemeClr val="accent6">
                    <a:lumMod val="75000"/>
                  </a:schemeClr>
                </a:solidFill>
                <a:latin typeface="Dekko" panose="020B0604020202020204" charset="0"/>
                <a:cs typeface="Dekko" panose="020B0604020202020204" charset="0"/>
              </a:rPr>
              <a:t>“I used to really hate maths but now I quite enjoy it. I actually think I can pass my GCSEs now”</a:t>
            </a:r>
            <a:endParaRPr sz="2400" i="0" u="none" strike="noStrike" cap="none" dirty="0">
              <a:solidFill>
                <a:schemeClr val="accent6">
                  <a:lumMod val="75000"/>
                </a:schemeClr>
              </a:solidFill>
              <a:latin typeface="Dekko" panose="020B0604020202020204" charset="0"/>
              <a:ea typeface="Architects Daughter"/>
              <a:cs typeface="Dekko" panose="020B0604020202020204" charset="0"/>
              <a:sym typeface="Architects Daughter"/>
            </a:endParaRPr>
          </a:p>
        </p:txBody>
      </p:sp>
      <p:sp>
        <p:nvSpPr>
          <p:cNvPr id="6" name="Google Shape;203;p25"/>
          <p:cNvSpPr txBox="1"/>
          <p:nvPr/>
        </p:nvSpPr>
        <p:spPr>
          <a:xfrm>
            <a:off x="1356493" y="3336703"/>
            <a:ext cx="4073977" cy="1617694"/>
          </a:xfrm>
          <a:prstGeom prst="rect">
            <a:avLst/>
          </a:prstGeom>
          <a:noFill/>
          <a:ln>
            <a:noFill/>
            <a:prstDash val="lgDash"/>
          </a:ln>
        </p:spPr>
        <p:txBody>
          <a:bodyPr spcFirstLastPara="1" wrap="square" lIns="91425" tIns="45700" rIns="91425" bIns="45700" anchor="t" anchorCtr="0">
            <a:noAutofit/>
          </a:bodyPr>
          <a:lstStyle/>
          <a:p>
            <a:pPr algn="ctr"/>
            <a:r>
              <a:rPr lang="en-GB" sz="2400" dirty="0">
                <a:solidFill>
                  <a:srgbClr val="008080"/>
                </a:solidFill>
                <a:latin typeface="Dekko" panose="020B0604020202020204" charset="0"/>
                <a:cs typeface="Dekko" panose="020B0604020202020204" charset="0"/>
              </a:rPr>
              <a:t>“I didn’t think that the jump from primary school was as hard as I was expecting”</a:t>
            </a:r>
            <a:endParaRPr sz="2400" i="0" u="none" strike="noStrike" cap="none" dirty="0">
              <a:solidFill>
                <a:srgbClr val="008080"/>
              </a:solidFill>
              <a:latin typeface="Dekko" panose="020B0604020202020204" charset="0"/>
              <a:ea typeface="Architects Daughter"/>
              <a:cs typeface="Dekko" panose="020B0604020202020204" charset="0"/>
              <a:sym typeface="Architects Daughter"/>
            </a:endParaRPr>
          </a:p>
        </p:txBody>
      </p:sp>
      <p:sp>
        <p:nvSpPr>
          <p:cNvPr id="7" name="Google Shape;203;p25"/>
          <p:cNvSpPr txBox="1"/>
          <p:nvPr/>
        </p:nvSpPr>
        <p:spPr>
          <a:xfrm>
            <a:off x="6701121" y="3726483"/>
            <a:ext cx="4742479" cy="1898004"/>
          </a:xfrm>
          <a:prstGeom prst="rect">
            <a:avLst/>
          </a:prstGeom>
          <a:noFill/>
          <a:ln>
            <a:noFill/>
            <a:prstDash val="lgDash"/>
          </a:ln>
        </p:spPr>
        <p:txBody>
          <a:bodyPr spcFirstLastPara="1" wrap="square" lIns="91425" tIns="45700" rIns="91425" bIns="45700" anchor="t" anchorCtr="0">
            <a:noAutofit/>
          </a:bodyPr>
          <a:lstStyle/>
          <a:p>
            <a:pPr algn="ctr"/>
            <a:r>
              <a:rPr lang="en-GB" sz="2400" dirty="0">
                <a:solidFill>
                  <a:srgbClr val="002060"/>
                </a:solidFill>
                <a:latin typeface="Dekko" panose="020B0604020202020204" charset="0"/>
                <a:cs typeface="Dekko" panose="020B0604020202020204" charset="0"/>
              </a:rPr>
              <a:t>“I have already passed my Maths GCSE because I sat it early. I have sat my Numeracy GCSE and I’m waiting for my result. We’re now doing Finance.”</a:t>
            </a:r>
            <a:endParaRPr sz="2400" i="0" u="none" strike="noStrike" cap="none" dirty="0">
              <a:solidFill>
                <a:srgbClr val="002060"/>
              </a:solidFill>
              <a:latin typeface="Dekko" panose="020B0604020202020204" charset="0"/>
              <a:ea typeface="Architects Daughter"/>
              <a:cs typeface="Dekko" panose="020B0604020202020204" charset="0"/>
              <a:sym typeface="Architects Daughter"/>
            </a:endParaRPr>
          </a:p>
        </p:txBody>
      </p:sp>
      <p:sp>
        <p:nvSpPr>
          <p:cNvPr id="8" name="Google Shape;203;p25"/>
          <p:cNvSpPr txBox="1"/>
          <p:nvPr/>
        </p:nvSpPr>
        <p:spPr>
          <a:xfrm>
            <a:off x="1610995" y="4802746"/>
            <a:ext cx="4364091" cy="1363645"/>
          </a:xfrm>
          <a:prstGeom prst="rect">
            <a:avLst/>
          </a:prstGeom>
          <a:noFill/>
          <a:ln>
            <a:noFill/>
            <a:prstDash val="lgDash"/>
          </a:ln>
        </p:spPr>
        <p:txBody>
          <a:bodyPr spcFirstLastPara="1" wrap="square" lIns="91425" tIns="45700" rIns="91425" bIns="45700" anchor="t" anchorCtr="0">
            <a:noAutofit/>
          </a:bodyPr>
          <a:lstStyle/>
          <a:p>
            <a:pPr algn="ctr"/>
            <a:br>
              <a:rPr lang="en-GB" sz="2000" dirty="0">
                <a:solidFill>
                  <a:srgbClr val="FFFF00"/>
                </a:solidFill>
              </a:rPr>
            </a:br>
            <a:r>
              <a:rPr lang="en-GB" sz="2400" dirty="0">
                <a:solidFill>
                  <a:schemeClr val="accent6">
                    <a:lumMod val="75000"/>
                  </a:schemeClr>
                </a:solidFill>
                <a:latin typeface="Dekko" panose="020B0604020202020204" charset="0"/>
                <a:cs typeface="Dekko" panose="020B0604020202020204" charset="0"/>
              </a:rPr>
              <a:t>“You go over things that you know and then add in extra stuff”</a:t>
            </a:r>
            <a:endParaRPr sz="2400" i="0" u="none" strike="noStrike" cap="none" dirty="0">
              <a:solidFill>
                <a:schemeClr val="accent6">
                  <a:lumMod val="75000"/>
                </a:schemeClr>
              </a:solidFill>
              <a:latin typeface="Dekko" panose="020B0604020202020204" charset="0"/>
              <a:ea typeface="Architects Daughter"/>
              <a:cs typeface="Dekko" panose="020B0604020202020204" charset="0"/>
              <a:sym typeface="Architects Daughter"/>
            </a:endParaRPr>
          </a:p>
        </p:txBody>
      </p:sp>
      <p:sp>
        <p:nvSpPr>
          <p:cNvPr id="9" name="Google Shape;203;p25"/>
          <p:cNvSpPr txBox="1"/>
          <p:nvPr/>
        </p:nvSpPr>
        <p:spPr>
          <a:xfrm>
            <a:off x="1257394" y="691609"/>
            <a:ext cx="9822426" cy="1027400"/>
          </a:xfrm>
          <a:prstGeom prst="rect">
            <a:avLst/>
          </a:prstGeom>
          <a:noFill/>
          <a:ln>
            <a:noFill/>
            <a:prstDash val="lgDash"/>
          </a:ln>
        </p:spPr>
        <p:txBody>
          <a:bodyPr spcFirstLastPara="1" wrap="square" lIns="91425" tIns="45700" rIns="91425" bIns="45700" anchor="t" anchorCtr="0">
            <a:noAutofit/>
          </a:bodyPr>
          <a:lstStyle/>
          <a:p>
            <a:pPr algn="ctr"/>
            <a:br>
              <a:rPr lang="en-GB" sz="2000" dirty="0"/>
            </a:br>
            <a:r>
              <a:rPr lang="en-GB" sz="3200" u="sng" dirty="0">
                <a:solidFill>
                  <a:schemeClr val="tx1"/>
                </a:solidFill>
                <a:latin typeface="Dekko" panose="020B0604020202020204" charset="0"/>
                <a:cs typeface="Dekko" panose="020B0604020202020204" charset="0"/>
              </a:rPr>
              <a:t>VIEWS OF STUDENTS</a:t>
            </a:r>
            <a:endParaRPr sz="2800" i="0" u="sng" strike="noStrike" cap="none" dirty="0">
              <a:solidFill>
                <a:schemeClr val="tx1"/>
              </a:solidFill>
              <a:latin typeface="Dekko" panose="020B0604020202020204" charset="0"/>
              <a:ea typeface="Architects Daughter"/>
              <a:cs typeface="Dekko" panose="020B0604020202020204" charset="0"/>
              <a:sym typeface="Architects Daughter"/>
            </a:endParaRP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27"/>
          <p:cNvSpPr txBox="1"/>
          <p:nvPr/>
        </p:nvSpPr>
        <p:spPr>
          <a:xfrm>
            <a:off x="10161200" y="268900"/>
            <a:ext cx="1222500" cy="458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GB" sz="2700" dirty="0">
                <a:latin typeface="Dekko"/>
                <a:ea typeface="Dekko"/>
                <a:cs typeface="Dekko"/>
                <a:sym typeface="Dekko"/>
              </a:rPr>
              <a:t>Video</a:t>
            </a: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22"/>
          <p:cNvSpPr txBox="1"/>
          <p:nvPr/>
        </p:nvSpPr>
        <p:spPr>
          <a:xfrm>
            <a:off x="704382" y="268900"/>
            <a:ext cx="1320943" cy="458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700" dirty="0">
                <a:solidFill>
                  <a:schemeClr val="bg1"/>
                </a:solidFill>
                <a:latin typeface="Dekko"/>
                <a:ea typeface="Short Stack"/>
                <a:cs typeface="Dekko"/>
                <a:sym typeface="Dekko"/>
              </a:rPr>
              <a:t>Content</a:t>
            </a:r>
            <a:endParaRPr sz="1100" dirty="0">
              <a:solidFill>
                <a:schemeClr val="bg1"/>
              </a:solidFill>
              <a:latin typeface="Short Stack"/>
              <a:ea typeface="Short Stack"/>
              <a:cs typeface="Short Stack"/>
              <a:sym typeface="Short Stack"/>
            </a:endParaRPr>
          </a:p>
        </p:txBody>
      </p:sp>
      <p:sp>
        <p:nvSpPr>
          <p:cNvPr id="180" name="Google Shape;180;p22"/>
          <p:cNvSpPr txBox="1"/>
          <p:nvPr/>
        </p:nvSpPr>
        <p:spPr>
          <a:xfrm>
            <a:off x="2674500" y="268900"/>
            <a:ext cx="1222500" cy="458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700" dirty="0">
                <a:latin typeface="Dekko"/>
                <a:ea typeface="Dekko"/>
                <a:cs typeface="Dekko"/>
                <a:sym typeface="Dekko"/>
              </a:rPr>
              <a:t>Exam</a:t>
            </a:r>
            <a:endParaRPr sz="2700" dirty="0">
              <a:latin typeface="Dekko"/>
              <a:ea typeface="Dekko"/>
              <a:cs typeface="Dekko"/>
              <a:sym typeface="Dekko"/>
            </a:endParaRPr>
          </a:p>
        </p:txBody>
      </p:sp>
      <p:sp>
        <p:nvSpPr>
          <p:cNvPr id="181" name="Google Shape;181;p22"/>
          <p:cNvSpPr txBox="1"/>
          <p:nvPr/>
        </p:nvSpPr>
        <p:spPr>
          <a:xfrm>
            <a:off x="4546175" y="334381"/>
            <a:ext cx="1222500" cy="458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700" dirty="0">
                <a:latin typeface="Dekko"/>
                <a:ea typeface="Dekko"/>
                <a:cs typeface="Dekko"/>
                <a:sym typeface="Dekko"/>
              </a:rPr>
              <a:t>Staff</a:t>
            </a:r>
            <a:endParaRPr sz="2700" dirty="0">
              <a:latin typeface="Dekko"/>
              <a:ea typeface="Dekko"/>
              <a:cs typeface="Dekko"/>
              <a:sym typeface="Dekko"/>
            </a:endParaRPr>
          </a:p>
        </p:txBody>
      </p:sp>
      <p:sp>
        <p:nvSpPr>
          <p:cNvPr id="182" name="Google Shape;182;p22"/>
          <p:cNvSpPr txBox="1"/>
          <p:nvPr/>
        </p:nvSpPr>
        <p:spPr>
          <a:xfrm>
            <a:off x="8289524" y="334381"/>
            <a:ext cx="1222500" cy="458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dirty="0">
                <a:latin typeface="Dekko"/>
                <a:ea typeface="Dekko"/>
                <a:cs typeface="Dekko"/>
                <a:sym typeface="Dekko"/>
              </a:rPr>
              <a:t>Pupil view</a:t>
            </a:r>
            <a:endParaRPr sz="2400" dirty="0">
              <a:latin typeface="Dekko"/>
              <a:ea typeface="Dekko"/>
              <a:cs typeface="Dekko"/>
              <a:sym typeface="Dekko"/>
            </a:endParaRPr>
          </a:p>
        </p:txBody>
      </p:sp>
      <p:sp>
        <p:nvSpPr>
          <p:cNvPr id="183" name="Google Shape;183;p22"/>
          <p:cNvSpPr txBox="1"/>
          <p:nvPr/>
        </p:nvSpPr>
        <p:spPr>
          <a:xfrm>
            <a:off x="6417849" y="268900"/>
            <a:ext cx="1300473" cy="458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700" dirty="0">
                <a:latin typeface="Dekko"/>
                <a:ea typeface="Dekko"/>
                <a:cs typeface="Dekko"/>
                <a:sym typeface="Dekko"/>
              </a:rPr>
              <a:t>Careers</a:t>
            </a:r>
            <a:endParaRPr sz="2700" dirty="0">
              <a:latin typeface="Dekko"/>
              <a:ea typeface="Dekko"/>
              <a:cs typeface="Dekko"/>
              <a:sym typeface="Dekko"/>
            </a:endParaRPr>
          </a:p>
        </p:txBody>
      </p:sp>
      <p:sp>
        <p:nvSpPr>
          <p:cNvPr id="184" name="Google Shape;184;p22"/>
          <p:cNvSpPr txBox="1"/>
          <p:nvPr/>
        </p:nvSpPr>
        <p:spPr>
          <a:xfrm>
            <a:off x="10161200" y="268900"/>
            <a:ext cx="1222500" cy="458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700" dirty="0">
                <a:latin typeface="Dekko"/>
                <a:ea typeface="Dekko"/>
                <a:cs typeface="Dekko"/>
                <a:sym typeface="Dekko"/>
              </a:rPr>
              <a:t>Video</a:t>
            </a:r>
            <a:endParaRPr sz="2700" dirty="0">
              <a:latin typeface="Dekko"/>
              <a:ea typeface="Dekko"/>
              <a:cs typeface="Dekko"/>
              <a:sym typeface="Dekko"/>
            </a:endParaRPr>
          </a:p>
        </p:txBody>
      </p:sp>
      <p:sp>
        <p:nvSpPr>
          <p:cNvPr id="185" name="Google Shape;185;p22"/>
          <p:cNvSpPr txBox="1"/>
          <p:nvPr/>
        </p:nvSpPr>
        <p:spPr>
          <a:xfrm>
            <a:off x="372681" y="869691"/>
            <a:ext cx="11433000" cy="5607748"/>
          </a:xfrm>
          <a:prstGeom prst="rect">
            <a:avLst/>
          </a:prstGeom>
          <a:noFill/>
          <a:ln>
            <a:noFill/>
          </a:ln>
        </p:spPr>
        <p:txBody>
          <a:bodyPr spcFirstLastPara="1" wrap="square" lIns="91425" tIns="45700" rIns="91425" bIns="45700" anchor="t" anchorCtr="0">
            <a:noAutofit/>
          </a:bodyPr>
          <a:lstStyle/>
          <a:p>
            <a:pPr>
              <a:buClr>
                <a:srgbClr val="01AFD1"/>
              </a:buClr>
              <a:buSzPts val="2000"/>
            </a:pPr>
            <a:endParaRPr lang="en-GB" sz="1800" b="1" dirty="0">
              <a:solidFill>
                <a:schemeClr val="tx1"/>
              </a:solidFill>
              <a:latin typeface="Dekko" panose="020B0604020202020204" charset="0"/>
              <a:cs typeface="Dekko" panose="020B0604020202020204" charset="0"/>
            </a:endParaRPr>
          </a:p>
          <a:p>
            <a:pPr>
              <a:buClr>
                <a:srgbClr val="01AFD1"/>
              </a:buClr>
              <a:buSzPts val="2000"/>
            </a:pPr>
            <a:r>
              <a:rPr lang="en-GB" sz="1800" b="1" dirty="0">
                <a:solidFill>
                  <a:schemeClr val="tx1"/>
                </a:solidFill>
                <a:latin typeface="Dekko" panose="020B0604020202020204" charset="0"/>
                <a:cs typeface="Dekko" panose="020B0604020202020204" charset="0"/>
              </a:rPr>
              <a:t>This will be a unitised qualification which means that pupils will sit examinations during the course and not all at the end of the course.</a:t>
            </a:r>
          </a:p>
          <a:p>
            <a:pPr>
              <a:buClr>
                <a:srgbClr val="01AFD1"/>
              </a:buClr>
              <a:buSzPts val="2000"/>
            </a:pPr>
            <a:endParaRPr lang="en-GB" sz="1800" b="1" dirty="0">
              <a:solidFill>
                <a:schemeClr val="tx1"/>
              </a:solidFill>
              <a:latin typeface="Dekko" panose="020B0604020202020204" charset="0"/>
              <a:cs typeface="Dekko" panose="020B0604020202020204" charset="0"/>
            </a:endParaRPr>
          </a:p>
          <a:p>
            <a:pPr>
              <a:buClr>
                <a:srgbClr val="01AFD1"/>
              </a:buClr>
              <a:buSzPts val="2000"/>
            </a:pPr>
            <a:r>
              <a:rPr lang="en-GB" sz="1800" b="1" dirty="0">
                <a:solidFill>
                  <a:schemeClr val="tx1"/>
                </a:solidFill>
                <a:latin typeface="Dekko" panose="020B0604020202020204" charset="0"/>
                <a:cs typeface="Dekko" panose="020B0604020202020204" charset="0"/>
              </a:rPr>
              <a:t>Aspects of number, algebra, geometry and measures, statistics and probability will be explored in every unit of the qualification, supporting the statement that ‘the different areas of mathematics are highly interconnected and dependent on one another’ included in the specific considerations for this Area.</a:t>
            </a:r>
          </a:p>
          <a:p>
            <a:pPr>
              <a:buClr>
                <a:srgbClr val="01AFD1"/>
              </a:buClr>
              <a:buSzPts val="2000"/>
            </a:pPr>
            <a:endParaRPr lang="en-GB" sz="1800" b="1" dirty="0">
              <a:solidFill>
                <a:schemeClr val="tx1"/>
              </a:solidFill>
              <a:latin typeface="Dekko" panose="020B0604020202020204" charset="0"/>
              <a:cs typeface="Dekko" panose="020B0604020202020204" charset="0"/>
            </a:endParaRPr>
          </a:p>
          <a:p>
            <a:pPr>
              <a:buClr>
                <a:srgbClr val="01AFD1"/>
              </a:buClr>
              <a:buSzPts val="2000"/>
            </a:pPr>
            <a:r>
              <a:rPr lang="en-GB" sz="1800" b="1" dirty="0">
                <a:solidFill>
                  <a:schemeClr val="tx1"/>
                </a:solidFill>
                <a:latin typeface="Dekko" panose="020B0604020202020204" charset="0"/>
                <a:cs typeface="Dekko" panose="020B0604020202020204" charset="0"/>
              </a:rPr>
              <a:t>The qualification will also support key links with other Areas of the Curriculum for Wales, including developing learners’ financial literacy in support of learner wellbeing.</a:t>
            </a:r>
          </a:p>
          <a:p>
            <a:pPr>
              <a:buClr>
                <a:srgbClr val="01AFD1"/>
              </a:buClr>
              <a:buSzPts val="2000"/>
            </a:pPr>
            <a:endParaRPr lang="en-GB" sz="1800" b="1" dirty="0">
              <a:solidFill>
                <a:schemeClr val="tx1"/>
              </a:solidFill>
              <a:latin typeface="Dekko" panose="020B0604020202020204" charset="0"/>
              <a:cs typeface="Dekko" panose="020B0604020202020204" charset="0"/>
            </a:endParaRPr>
          </a:p>
          <a:p>
            <a:pPr>
              <a:buClr>
                <a:srgbClr val="01AFD1"/>
              </a:buClr>
              <a:buSzPts val="2000"/>
            </a:pPr>
            <a:r>
              <a:rPr lang="en-GB" sz="1800" b="1" dirty="0">
                <a:solidFill>
                  <a:schemeClr val="tx1"/>
                </a:solidFill>
                <a:latin typeface="Dekko" panose="020B0604020202020204" charset="0"/>
                <a:cs typeface="Dekko" panose="020B0604020202020204" charset="0"/>
              </a:rPr>
              <a:t>Examinations allowing the use of a calculator will make up 70% of assessment, and a non- calculator paper will make up the remaining 30%.</a:t>
            </a:r>
          </a:p>
          <a:p>
            <a:pPr>
              <a:buClr>
                <a:srgbClr val="01AFD1"/>
              </a:buClr>
              <a:buSzPts val="2000"/>
            </a:pPr>
            <a:endParaRPr lang="en-GB" sz="1800" b="1" dirty="0">
              <a:solidFill>
                <a:schemeClr val="tx1"/>
              </a:solidFill>
              <a:latin typeface="Dekko" panose="020B0604020202020204" charset="0"/>
              <a:cs typeface="Dekko" panose="020B0604020202020204" charset="0"/>
            </a:endParaRPr>
          </a:p>
          <a:p>
            <a:pPr>
              <a:buClr>
                <a:srgbClr val="01AFD1"/>
              </a:buClr>
              <a:buSzPts val="2000"/>
            </a:pPr>
            <a:r>
              <a:rPr lang="en-GB" sz="1800" b="1" dirty="0">
                <a:solidFill>
                  <a:schemeClr val="tx1"/>
                </a:solidFill>
                <a:latin typeface="Dekko" panose="020B0604020202020204" charset="0"/>
                <a:cs typeface="Dekko" panose="020B0604020202020204" charset="0"/>
              </a:rPr>
              <a:t>Unit 1: Financial Mathematics and Other Applications of Numeracy 30% of qualification</a:t>
            </a:r>
          </a:p>
          <a:p>
            <a:pPr>
              <a:buClr>
                <a:srgbClr val="01AFD1"/>
              </a:buClr>
              <a:buSzPts val="2000"/>
            </a:pPr>
            <a:endParaRPr lang="en-GB" sz="1800" b="1" dirty="0">
              <a:solidFill>
                <a:schemeClr val="tx1"/>
              </a:solidFill>
              <a:latin typeface="Dekko" panose="020B0604020202020204" charset="0"/>
              <a:cs typeface="Dekko" panose="020B0604020202020204" charset="0"/>
            </a:endParaRPr>
          </a:p>
          <a:p>
            <a:pPr>
              <a:buClr>
                <a:srgbClr val="01AFD1"/>
              </a:buClr>
              <a:buSzPts val="2000"/>
            </a:pPr>
            <a:r>
              <a:rPr lang="en-GB" sz="1800" b="1" dirty="0">
                <a:solidFill>
                  <a:schemeClr val="tx1"/>
                </a:solidFill>
                <a:latin typeface="Dekko" panose="020B0604020202020204" charset="0"/>
                <a:cs typeface="Dekko" panose="020B0604020202020204" charset="0"/>
              </a:rPr>
              <a:t>Unit 2: Non-calculator Mathematics 30% of qualification</a:t>
            </a:r>
          </a:p>
          <a:p>
            <a:pPr>
              <a:buClr>
                <a:srgbClr val="01AFD1"/>
              </a:buClr>
              <a:buSzPts val="2000"/>
            </a:pPr>
            <a:endParaRPr lang="en-GB" sz="1800" b="1" dirty="0">
              <a:solidFill>
                <a:schemeClr val="tx1"/>
              </a:solidFill>
              <a:latin typeface="Dekko" panose="020B0604020202020204" charset="0"/>
              <a:cs typeface="Dekko" panose="020B0604020202020204" charset="0"/>
            </a:endParaRPr>
          </a:p>
          <a:p>
            <a:pPr>
              <a:buClr>
                <a:srgbClr val="01AFD1"/>
              </a:buClr>
              <a:buSzPts val="2000"/>
            </a:pPr>
            <a:r>
              <a:rPr lang="en-GB" sz="1800" b="1" dirty="0">
                <a:solidFill>
                  <a:schemeClr val="tx1"/>
                </a:solidFill>
                <a:latin typeface="Dekko" panose="020B0604020202020204" charset="0"/>
                <a:cs typeface="Dekko" panose="020B0604020202020204" charset="0"/>
              </a:rPr>
              <a:t>Unit 3: Calculator Mathematics 40% of qualification</a:t>
            </a:r>
          </a:p>
          <a:p>
            <a:pPr>
              <a:buClr>
                <a:srgbClr val="01AFD1"/>
              </a:buClr>
              <a:buSzPts val="2000"/>
            </a:pPr>
            <a:endParaRPr lang="en-GB" sz="1800" b="1" dirty="0">
              <a:solidFill>
                <a:schemeClr val="tx1"/>
              </a:solidFill>
              <a:latin typeface="Dekko" panose="020B0604020202020204" charset="0"/>
              <a:cs typeface="Dekko" panose="020B0604020202020204" charset="0"/>
            </a:endParaRPr>
          </a:p>
          <a:p>
            <a:pPr marL="285750" indent="-285750">
              <a:buClr>
                <a:srgbClr val="01AFD1"/>
              </a:buClr>
              <a:buSzPts val="2000"/>
              <a:buFont typeface="Arial" panose="020B0604020202020204" pitchFamily="34" charset="0"/>
              <a:buChar char="•"/>
            </a:pPr>
            <a:endParaRPr lang="en-GB" sz="1800" b="1" dirty="0">
              <a:solidFill>
                <a:schemeClr val="tx1"/>
              </a:solidFill>
              <a:latin typeface="Dekko" panose="020B0604020202020204" charset="0"/>
              <a:cs typeface="Dekko" panose="020B0604020202020204" charset="0"/>
            </a:endParaRPr>
          </a:p>
        </p:txBody>
      </p:sp>
    </p:spTree>
    <p:extLst>
      <p:ext uri="{BB962C8B-B14F-4D97-AF65-F5344CB8AC3E}">
        <p14:creationId xmlns:p14="http://schemas.microsoft.com/office/powerpoint/2010/main" val="290354941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22"/>
          <p:cNvSpPr txBox="1"/>
          <p:nvPr/>
        </p:nvSpPr>
        <p:spPr>
          <a:xfrm>
            <a:off x="704382" y="268900"/>
            <a:ext cx="1320943" cy="458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700" dirty="0">
                <a:solidFill>
                  <a:schemeClr val="bg1"/>
                </a:solidFill>
                <a:latin typeface="Dekko"/>
                <a:ea typeface="Short Stack"/>
                <a:cs typeface="Dekko"/>
                <a:sym typeface="Dekko"/>
              </a:rPr>
              <a:t>Content</a:t>
            </a:r>
            <a:endParaRPr sz="1100" dirty="0">
              <a:solidFill>
                <a:schemeClr val="bg1"/>
              </a:solidFill>
              <a:latin typeface="Short Stack"/>
              <a:ea typeface="Short Stack"/>
              <a:cs typeface="Short Stack"/>
              <a:sym typeface="Short Stack"/>
            </a:endParaRPr>
          </a:p>
        </p:txBody>
      </p:sp>
      <p:sp>
        <p:nvSpPr>
          <p:cNvPr id="180" name="Google Shape;180;p22"/>
          <p:cNvSpPr txBox="1"/>
          <p:nvPr/>
        </p:nvSpPr>
        <p:spPr>
          <a:xfrm>
            <a:off x="2674500" y="268900"/>
            <a:ext cx="1222500" cy="458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700" dirty="0">
                <a:latin typeface="Dekko"/>
                <a:ea typeface="Dekko"/>
                <a:cs typeface="Dekko"/>
                <a:sym typeface="Dekko"/>
              </a:rPr>
              <a:t>Exam</a:t>
            </a:r>
            <a:endParaRPr sz="2700" dirty="0">
              <a:latin typeface="Dekko"/>
              <a:ea typeface="Dekko"/>
              <a:cs typeface="Dekko"/>
              <a:sym typeface="Dekko"/>
            </a:endParaRPr>
          </a:p>
        </p:txBody>
      </p:sp>
      <p:sp>
        <p:nvSpPr>
          <p:cNvPr id="181" name="Google Shape;181;p22"/>
          <p:cNvSpPr txBox="1"/>
          <p:nvPr/>
        </p:nvSpPr>
        <p:spPr>
          <a:xfrm>
            <a:off x="4546175" y="334381"/>
            <a:ext cx="1222500" cy="458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700" dirty="0">
                <a:latin typeface="Dekko"/>
                <a:ea typeface="Dekko"/>
                <a:cs typeface="Dekko"/>
                <a:sym typeface="Dekko"/>
              </a:rPr>
              <a:t>Staff</a:t>
            </a:r>
            <a:endParaRPr sz="2700" dirty="0">
              <a:latin typeface="Dekko"/>
              <a:ea typeface="Dekko"/>
              <a:cs typeface="Dekko"/>
              <a:sym typeface="Dekko"/>
            </a:endParaRPr>
          </a:p>
        </p:txBody>
      </p:sp>
      <p:sp>
        <p:nvSpPr>
          <p:cNvPr id="182" name="Google Shape;182;p22"/>
          <p:cNvSpPr txBox="1"/>
          <p:nvPr/>
        </p:nvSpPr>
        <p:spPr>
          <a:xfrm>
            <a:off x="8289524" y="334381"/>
            <a:ext cx="1222500" cy="458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dirty="0">
                <a:latin typeface="Dekko"/>
                <a:ea typeface="Dekko"/>
                <a:cs typeface="Dekko"/>
                <a:sym typeface="Dekko"/>
              </a:rPr>
              <a:t>Pupil view</a:t>
            </a:r>
            <a:endParaRPr sz="2400" dirty="0">
              <a:latin typeface="Dekko"/>
              <a:ea typeface="Dekko"/>
              <a:cs typeface="Dekko"/>
              <a:sym typeface="Dekko"/>
            </a:endParaRPr>
          </a:p>
        </p:txBody>
      </p:sp>
      <p:sp>
        <p:nvSpPr>
          <p:cNvPr id="183" name="Google Shape;183;p22"/>
          <p:cNvSpPr txBox="1"/>
          <p:nvPr/>
        </p:nvSpPr>
        <p:spPr>
          <a:xfrm>
            <a:off x="6417849" y="268900"/>
            <a:ext cx="1300473" cy="458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700" dirty="0">
                <a:latin typeface="Dekko"/>
                <a:ea typeface="Dekko"/>
                <a:cs typeface="Dekko"/>
                <a:sym typeface="Dekko"/>
              </a:rPr>
              <a:t>Careers</a:t>
            </a:r>
            <a:endParaRPr sz="2700" dirty="0">
              <a:latin typeface="Dekko"/>
              <a:ea typeface="Dekko"/>
              <a:cs typeface="Dekko"/>
              <a:sym typeface="Dekko"/>
            </a:endParaRPr>
          </a:p>
        </p:txBody>
      </p:sp>
      <p:sp>
        <p:nvSpPr>
          <p:cNvPr id="184" name="Google Shape;184;p22"/>
          <p:cNvSpPr txBox="1"/>
          <p:nvPr/>
        </p:nvSpPr>
        <p:spPr>
          <a:xfrm>
            <a:off x="10161200" y="268900"/>
            <a:ext cx="1222500" cy="458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700" dirty="0">
                <a:latin typeface="Dekko"/>
                <a:ea typeface="Dekko"/>
                <a:cs typeface="Dekko"/>
                <a:sym typeface="Dekko"/>
              </a:rPr>
              <a:t>Video</a:t>
            </a:r>
            <a:endParaRPr sz="2700" dirty="0">
              <a:latin typeface="Dekko"/>
              <a:ea typeface="Dekko"/>
              <a:cs typeface="Dekko"/>
              <a:sym typeface="Dekko"/>
            </a:endParaRPr>
          </a:p>
        </p:txBody>
      </p:sp>
      <p:sp>
        <p:nvSpPr>
          <p:cNvPr id="185" name="Google Shape;185;p22"/>
          <p:cNvSpPr txBox="1"/>
          <p:nvPr/>
        </p:nvSpPr>
        <p:spPr>
          <a:xfrm>
            <a:off x="372681" y="869691"/>
            <a:ext cx="11433000" cy="5607748"/>
          </a:xfrm>
          <a:prstGeom prst="rect">
            <a:avLst/>
          </a:prstGeom>
          <a:noFill/>
          <a:ln>
            <a:noFill/>
          </a:ln>
        </p:spPr>
        <p:txBody>
          <a:bodyPr spcFirstLastPara="1" wrap="square" lIns="91425" tIns="45700" rIns="91425" bIns="45700" anchor="t" anchorCtr="0">
            <a:noAutofit/>
          </a:bodyPr>
          <a:lstStyle/>
          <a:p>
            <a:pPr>
              <a:buClr>
                <a:srgbClr val="01AFD1"/>
              </a:buClr>
              <a:buSzPts val="2000"/>
            </a:pPr>
            <a:endParaRPr lang="en-GB" sz="1800" b="1" dirty="0">
              <a:solidFill>
                <a:schemeClr val="tx1"/>
              </a:solidFill>
              <a:latin typeface="Dekko" panose="020B0604020202020204" charset="0"/>
              <a:cs typeface="Dekko" panose="020B0604020202020204" charset="0"/>
            </a:endParaRPr>
          </a:p>
          <a:p>
            <a:pPr>
              <a:buClr>
                <a:srgbClr val="01AFD1"/>
              </a:buClr>
              <a:buSzPts val="2000"/>
            </a:pPr>
            <a:r>
              <a:rPr lang="en-GB" sz="1800" b="1" dirty="0">
                <a:solidFill>
                  <a:schemeClr val="tx1"/>
                </a:solidFill>
                <a:latin typeface="Dekko" panose="020B0604020202020204" charset="0"/>
                <a:cs typeface="Dekko" panose="020B0604020202020204" charset="0"/>
              </a:rPr>
              <a:t>GCSE Mathematics and Numeracy (Double Award) is based on the five interdependent proficiencies that make up the Curriculum for Wales’ principles of progression for the Mathematics and Numeracy Area.</a:t>
            </a:r>
          </a:p>
          <a:p>
            <a:pPr>
              <a:buClr>
                <a:srgbClr val="01AFD1"/>
              </a:buClr>
              <a:buSzPts val="2000"/>
            </a:pPr>
            <a:endParaRPr lang="en-GB" sz="1800" b="1" dirty="0">
              <a:solidFill>
                <a:schemeClr val="tx1"/>
              </a:solidFill>
              <a:latin typeface="Dekko" panose="020B0604020202020204" charset="0"/>
              <a:cs typeface="Dekko" panose="020B0604020202020204" charset="0"/>
            </a:endParaRPr>
          </a:p>
          <a:p>
            <a:pPr>
              <a:buClr>
                <a:srgbClr val="01AFD1"/>
              </a:buClr>
              <a:buSzPts val="2000"/>
            </a:pPr>
            <a:r>
              <a:rPr lang="en-GB" sz="1800" b="1" dirty="0">
                <a:solidFill>
                  <a:schemeClr val="tx1"/>
                </a:solidFill>
                <a:latin typeface="Dekko" panose="020B0604020202020204" charset="0"/>
                <a:cs typeface="Dekko" panose="020B0604020202020204" charset="0"/>
              </a:rPr>
              <a:t>The qualification will:</a:t>
            </a:r>
          </a:p>
          <a:p>
            <a:pPr marL="285750" indent="-285750">
              <a:buClr>
                <a:srgbClr val="01AFD1"/>
              </a:buClr>
              <a:buSzPts val="2000"/>
              <a:buFont typeface="Arial" panose="020B0604020202020204" pitchFamily="34" charset="0"/>
              <a:buChar char="•"/>
            </a:pPr>
            <a:r>
              <a:rPr lang="en-GB" sz="1800" b="1" dirty="0">
                <a:solidFill>
                  <a:schemeClr val="tx1"/>
                </a:solidFill>
                <a:latin typeface="Dekko" panose="020B0604020202020204" charset="0"/>
                <a:cs typeface="Dekko" panose="020B0604020202020204" charset="0"/>
              </a:rPr>
              <a:t>provide opportunities for learners to develop a conceptual understanding of mathematical concepts and ideas</a:t>
            </a:r>
          </a:p>
          <a:p>
            <a:pPr marL="285750" indent="-285750">
              <a:buClr>
                <a:srgbClr val="01AFD1"/>
              </a:buClr>
              <a:buSzPts val="2000"/>
              <a:buFont typeface="Arial" panose="020B0604020202020204" pitchFamily="34" charset="0"/>
              <a:buChar char="•"/>
            </a:pPr>
            <a:r>
              <a:rPr lang="en-GB" sz="1800" b="1" dirty="0">
                <a:solidFill>
                  <a:schemeClr val="tx1"/>
                </a:solidFill>
                <a:latin typeface="Dekko" panose="020B0604020202020204" charset="0"/>
                <a:cs typeface="Dekko" panose="020B0604020202020204" charset="0"/>
              </a:rPr>
              <a:t>provide opportunities for learners to develop an understanding of a wide range of mathematical language and to demonstrate this communication using symbols</a:t>
            </a:r>
          </a:p>
          <a:p>
            <a:pPr marL="285750" indent="-285750">
              <a:buClr>
                <a:srgbClr val="01AFD1"/>
              </a:buClr>
              <a:buSzPts val="2000"/>
              <a:buFont typeface="Arial" panose="020B0604020202020204" pitchFamily="34" charset="0"/>
              <a:buChar char="•"/>
            </a:pPr>
            <a:r>
              <a:rPr lang="en-GB" sz="1800" b="1" dirty="0">
                <a:solidFill>
                  <a:schemeClr val="tx1"/>
                </a:solidFill>
                <a:latin typeface="Dekko" panose="020B0604020202020204" charset="0"/>
                <a:cs typeface="Dekko" panose="020B0604020202020204" charset="0"/>
              </a:rPr>
              <a:t>allow learners to demonstrate the use and application of mathematical and numerical skills fluently and accurately</a:t>
            </a:r>
          </a:p>
          <a:p>
            <a:pPr marL="285750" indent="-285750">
              <a:buClr>
                <a:srgbClr val="01AFD1"/>
              </a:buClr>
              <a:buSzPts val="2000"/>
              <a:buFont typeface="Arial" panose="020B0604020202020204" pitchFamily="34" charset="0"/>
              <a:buChar char="•"/>
            </a:pPr>
            <a:r>
              <a:rPr lang="en-GB" sz="1800" b="1" dirty="0">
                <a:solidFill>
                  <a:schemeClr val="tx1"/>
                </a:solidFill>
                <a:latin typeface="Dekko" panose="020B0604020202020204" charset="0"/>
                <a:cs typeface="Dekko" panose="020B0604020202020204" charset="0"/>
              </a:rPr>
              <a:t>support leaners to develop and apply logical reasoning when justifying and proving relationships between concepts</a:t>
            </a:r>
          </a:p>
          <a:p>
            <a:pPr marL="285750" indent="-285750">
              <a:buClr>
                <a:srgbClr val="01AFD1"/>
              </a:buClr>
              <a:buSzPts val="2000"/>
              <a:buFont typeface="Arial" panose="020B0604020202020204" pitchFamily="34" charset="0"/>
              <a:buChar char="•"/>
            </a:pPr>
            <a:r>
              <a:rPr lang="en-GB" sz="1800" b="1" dirty="0">
                <a:solidFill>
                  <a:schemeClr val="tx1"/>
                </a:solidFill>
                <a:latin typeface="Dekko" panose="020B0604020202020204" charset="0"/>
                <a:cs typeface="Dekko" panose="020B0604020202020204" charset="0"/>
              </a:rPr>
              <a:t>provide opportunities for learners to independently demonstrate strategic competence when using mathematical ideas to solve problems.</a:t>
            </a:r>
          </a:p>
          <a:p>
            <a:pPr marL="285750" indent="-285750">
              <a:buClr>
                <a:srgbClr val="01AFD1"/>
              </a:buClr>
              <a:buSzPts val="2000"/>
              <a:buFont typeface="Arial" panose="020B0604020202020204" pitchFamily="34" charset="0"/>
              <a:buChar char="•"/>
            </a:pPr>
            <a:endParaRPr lang="en-GB" sz="1800" b="1" dirty="0">
              <a:solidFill>
                <a:schemeClr val="tx1"/>
              </a:solidFill>
              <a:latin typeface="Dekko" panose="020B0604020202020204" charset="0"/>
              <a:cs typeface="Dekko" panose="020B0604020202020204" charset="0"/>
            </a:endParaRPr>
          </a:p>
          <a:p>
            <a:pPr>
              <a:buClr>
                <a:srgbClr val="01AFD1"/>
              </a:buClr>
              <a:buSzPts val="2000"/>
            </a:pPr>
            <a:r>
              <a:rPr lang="en-GB" sz="1800" b="1" dirty="0">
                <a:solidFill>
                  <a:schemeClr val="tx1"/>
                </a:solidFill>
                <a:latin typeface="Dekko" panose="020B0604020202020204" charset="0"/>
                <a:cs typeface="Dekko" panose="020B0604020202020204" charset="0"/>
              </a:rPr>
              <a:t>The content of GCSE Mathematics and Numeracy (Double Award) qualification will be based on the following mathematical and numerical concepts that make up the Curriculum for Wales’ statements of what matters for the Mathematics and Numeracy Area:</a:t>
            </a:r>
          </a:p>
          <a:p>
            <a:pPr marL="285750" indent="-285750">
              <a:buClr>
                <a:srgbClr val="01AFD1"/>
              </a:buClr>
              <a:buSzPts val="2000"/>
              <a:buFont typeface="Arial" panose="020B0604020202020204" pitchFamily="34" charset="0"/>
              <a:buChar char="•"/>
            </a:pPr>
            <a:r>
              <a:rPr lang="en-GB" sz="1800" b="1" dirty="0">
                <a:solidFill>
                  <a:schemeClr val="tx1"/>
                </a:solidFill>
                <a:latin typeface="Dekko" panose="020B0604020202020204" charset="0"/>
                <a:cs typeface="Dekko" panose="020B0604020202020204" charset="0"/>
              </a:rPr>
              <a:t>number</a:t>
            </a:r>
          </a:p>
          <a:p>
            <a:pPr marL="285750" indent="-285750">
              <a:buClr>
                <a:srgbClr val="01AFD1"/>
              </a:buClr>
              <a:buSzPts val="2000"/>
              <a:buFont typeface="Arial" panose="020B0604020202020204" pitchFamily="34" charset="0"/>
              <a:buChar char="•"/>
            </a:pPr>
            <a:r>
              <a:rPr lang="en-GB" sz="1800" b="1" dirty="0">
                <a:solidFill>
                  <a:schemeClr val="tx1"/>
                </a:solidFill>
                <a:latin typeface="Dekko" panose="020B0604020202020204" charset="0"/>
                <a:cs typeface="Dekko" panose="020B0604020202020204" charset="0"/>
              </a:rPr>
              <a:t>algebra</a:t>
            </a:r>
          </a:p>
          <a:p>
            <a:pPr marL="285750" indent="-285750">
              <a:buClr>
                <a:srgbClr val="01AFD1"/>
              </a:buClr>
              <a:buSzPts val="2000"/>
              <a:buFont typeface="Arial" panose="020B0604020202020204" pitchFamily="34" charset="0"/>
              <a:buChar char="•"/>
            </a:pPr>
            <a:r>
              <a:rPr lang="en-GB" sz="1800" b="1" dirty="0">
                <a:solidFill>
                  <a:schemeClr val="tx1"/>
                </a:solidFill>
                <a:latin typeface="Dekko" panose="020B0604020202020204" charset="0"/>
                <a:cs typeface="Dekko" panose="020B0604020202020204" charset="0"/>
              </a:rPr>
              <a:t>geometry and measures</a:t>
            </a:r>
          </a:p>
          <a:p>
            <a:pPr marL="285750" indent="-285750">
              <a:buClr>
                <a:srgbClr val="01AFD1"/>
              </a:buClr>
              <a:buSzPts val="2000"/>
              <a:buFont typeface="Arial" panose="020B0604020202020204" pitchFamily="34" charset="0"/>
              <a:buChar char="•"/>
            </a:pPr>
            <a:r>
              <a:rPr lang="en-GB" sz="1800" b="1" dirty="0">
                <a:solidFill>
                  <a:schemeClr val="tx1"/>
                </a:solidFill>
                <a:latin typeface="Dekko" panose="020B0604020202020204" charset="0"/>
                <a:cs typeface="Dekko" panose="020B0604020202020204" charset="0"/>
              </a:rPr>
              <a:t>statistics and probability</a:t>
            </a:r>
          </a:p>
          <a:p>
            <a:pPr>
              <a:buClr>
                <a:srgbClr val="01AFD1"/>
              </a:buClr>
              <a:buSzPts val="2000"/>
            </a:pPr>
            <a:endParaRPr lang="en-GB" sz="1800" b="1" dirty="0">
              <a:solidFill>
                <a:schemeClr val="tx1"/>
              </a:solidFill>
              <a:latin typeface="Dekko" panose="020B0604020202020204" charset="0"/>
              <a:cs typeface="Dekko" panose="020B0604020202020204" charset="0"/>
            </a:endParaRPr>
          </a:p>
        </p:txBody>
      </p:sp>
    </p:spTree>
    <p:extLst>
      <p:ext uri="{BB962C8B-B14F-4D97-AF65-F5344CB8AC3E}">
        <p14:creationId xmlns:p14="http://schemas.microsoft.com/office/powerpoint/2010/main" val="125926233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22"/>
          <p:cNvSpPr txBox="1"/>
          <p:nvPr/>
        </p:nvSpPr>
        <p:spPr>
          <a:xfrm>
            <a:off x="704382" y="268900"/>
            <a:ext cx="1320943" cy="458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700" dirty="0">
                <a:solidFill>
                  <a:schemeClr val="bg1"/>
                </a:solidFill>
                <a:latin typeface="Dekko"/>
                <a:ea typeface="Short Stack"/>
                <a:cs typeface="Dekko"/>
                <a:sym typeface="Dekko"/>
              </a:rPr>
              <a:t>Content</a:t>
            </a:r>
            <a:endParaRPr sz="1100" dirty="0">
              <a:solidFill>
                <a:schemeClr val="bg1"/>
              </a:solidFill>
              <a:latin typeface="Short Stack"/>
              <a:ea typeface="Short Stack"/>
              <a:cs typeface="Short Stack"/>
              <a:sym typeface="Short Stack"/>
            </a:endParaRPr>
          </a:p>
        </p:txBody>
      </p:sp>
      <p:sp>
        <p:nvSpPr>
          <p:cNvPr id="180" name="Google Shape;180;p22"/>
          <p:cNvSpPr txBox="1"/>
          <p:nvPr/>
        </p:nvSpPr>
        <p:spPr>
          <a:xfrm>
            <a:off x="2674500" y="268900"/>
            <a:ext cx="1222500" cy="458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700" dirty="0">
                <a:latin typeface="Dekko"/>
                <a:ea typeface="Dekko"/>
                <a:cs typeface="Dekko"/>
                <a:sym typeface="Dekko"/>
              </a:rPr>
              <a:t>Exam</a:t>
            </a:r>
            <a:endParaRPr sz="2700" dirty="0">
              <a:latin typeface="Dekko"/>
              <a:ea typeface="Dekko"/>
              <a:cs typeface="Dekko"/>
              <a:sym typeface="Dekko"/>
            </a:endParaRPr>
          </a:p>
        </p:txBody>
      </p:sp>
      <p:sp>
        <p:nvSpPr>
          <p:cNvPr id="181" name="Google Shape;181;p22"/>
          <p:cNvSpPr txBox="1"/>
          <p:nvPr/>
        </p:nvSpPr>
        <p:spPr>
          <a:xfrm>
            <a:off x="4546175" y="334381"/>
            <a:ext cx="1222500" cy="458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700" dirty="0">
                <a:latin typeface="Dekko"/>
                <a:ea typeface="Dekko"/>
                <a:cs typeface="Dekko"/>
                <a:sym typeface="Dekko"/>
              </a:rPr>
              <a:t>Staff</a:t>
            </a:r>
            <a:endParaRPr sz="2700" dirty="0">
              <a:latin typeface="Dekko"/>
              <a:ea typeface="Dekko"/>
              <a:cs typeface="Dekko"/>
              <a:sym typeface="Dekko"/>
            </a:endParaRPr>
          </a:p>
        </p:txBody>
      </p:sp>
      <p:sp>
        <p:nvSpPr>
          <p:cNvPr id="182" name="Google Shape;182;p22"/>
          <p:cNvSpPr txBox="1"/>
          <p:nvPr/>
        </p:nvSpPr>
        <p:spPr>
          <a:xfrm>
            <a:off x="8289524" y="334381"/>
            <a:ext cx="1222500" cy="458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dirty="0">
                <a:latin typeface="Dekko"/>
                <a:ea typeface="Dekko"/>
                <a:cs typeface="Dekko"/>
                <a:sym typeface="Dekko"/>
              </a:rPr>
              <a:t>Pupil view</a:t>
            </a:r>
            <a:endParaRPr sz="2400" dirty="0">
              <a:latin typeface="Dekko"/>
              <a:ea typeface="Dekko"/>
              <a:cs typeface="Dekko"/>
              <a:sym typeface="Dekko"/>
            </a:endParaRPr>
          </a:p>
        </p:txBody>
      </p:sp>
      <p:sp>
        <p:nvSpPr>
          <p:cNvPr id="183" name="Google Shape;183;p22"/>
          <p:cNvSpPr txBox="1"/>
          <p:nvPr/>
        </p:nvSpPr>
        <p:spPr>
          <a:xfrm>
            <a:off x="6417849" y="268900"/>
            <a:ext cx="1300473" cy="458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700" dirty="0">
                <a:latin typeface="Dekko"/>
                <a:ea typeface="Dekko"/>
                <a:cs typeface="Dekko"/>
                <a:sym typeface="Dekko"/>
              </a:rPr>
              <a:t>Careers</a:t>
            </a:r>
            <a:endParaRPr sz="2700" dirty="0">
              <a:latin typeface="Dekko"/>
              <a:ea typeface="Dekko"/>
              <a:cs typeface="Dekko"/>
              <a:sym typeface="Dekko"/>
            </a:endParaRPr>
          </a:p>
        </p:txBody>
      </p:sp>
      <p:sp>
        <p:nvSpPr>
          <p:cNvPr id="184" name="Google Shape;184;p22"/>
          <p:cNvSpPr txBox="1"/>
          <p:nvPr/>
        </p:nvSpPr>
        <p:spPr>
          <a:xfrm>
            <a:off x="10161200" y="268900"/>
            <a:ext cx="1222500" cy="458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700" dirty="0">
                <a:latin typeface="Dekko"/>
                <a:ea typeface="Dekko"/>
                <a:cs typeface="Dekko"/>
                <a:sym typeface="Dekko"/>
              </a:rPr>
              <a:t>Video</a:t>
            </a:r>
            <a:endParaRPr sz="2700" dirty="0">
              <a:latin typeface="Dekko"/>
              <a:ea typeface="Dekko"/>
              <a:cs typeface="Dekko"/>
              <a:sym typeface="Dekko"/>
            </a:endParaRPr>
          </a:p>
        </p:txBody>
      </p:sp>
      <p:sp>
        <p:nvSpPr>
          <p:cNvPr id="185" name="Google Shape;185;p22"/>
          <p:cNvSpPr txBox="1"/>
          <p:nvPr/>
        </p:nvSpPr>
        <p:spPr>
          <a:xfrm>
            <a:off x="372681" y="869691"/>
            <a:ext cx="11433000" cy="5607748"/>
          </a:xfrm>
          <a:prstGeom prst="rect">
            <a:avLst/>
          </a:prstGeom>
          <a:noFill/>
          <a:ln>
            <a:noFill/>
          </a:ln>
        </p:spPr>
        <p:txBody>
          <a:bodyPr spcFirstLastPara="1" wrap="square" lIns="91425" tIns="45700" rIns="91425" bIns="45700" anchor="t" anchorCtr="0">
            <a:noAutofit/>
          </a:bodyPr>
          <a:lstStyle/>
          <a:p>
            <a:pPr>
              <a:buClr>
                <a:srgbClr val="01AFD1"/>
              </a:buClr>
              <a:buSzPts val="2000"/>
            </a:pPr>
            <a:r>
              <a:rPr lang="en-GB" sz="1800" b="1" dirty="0">
                <a:solidFill>
                  <a:schemeClr val="tx1"/>
                </a:solidFill>
                <a:latin typeface="Dekko" panose="020B0604020202020204" charset="0"/>
                <a:cs typeface="Dekko" panose="020B0604020202020204" charset="0"/>
              </a:rPr>
              <a:t>In Mathematics pupils will develop the following:</a:t>
            </a:r>
          </a:p>
          <a:p>
            <a:pPr>
              <a:buClr>
                <a:srgbClr val="01AFD1"/>
              </a:buClr>
              <a:buSzPts val="2000"/>
            </a:pPr>
            <a:endParaRPr lang="en-GB" sz="1000" b="1" dirty="0">
              <a:solidFill>
                <a:schemeClr val="tx1"/>
              </a:solidFill>
              <a:latin typeface="Dekko" panose="020B0604020202020204" charset="0"/>
              <a:cs typeface="Dekko" panose="020B0604020202020204" charset="0"/>
            </a:endParaRPr>
          </a:p>
          <a:p>
            <a:pPr>
              <a:buClr>
                <a:srgbClr val="01AFD1"/>
              </a:buClr>
              <a:buSzPts val="2000"/>
            </a:pPr>
            <a:r>
              <a:rPr lang="en-GB" sz="1800" b="1" dirty="0">
                <a:solidFill>
                  <a:schemeClr val="tx1"/>
                </a:solidFill>
                <a:latin typeface="Dekko" panose="020B0604020202020204" charset="0"/>
                <a:cs typeface="Dekko" panose="020B0604020202020204" charset="0"/>
              </a:rPr>
              <a:t>Recall and use their knowledge of the prescribed content:</a:t>
            </a:r>
          </a:p>
          <a:p>
            <a:pPr marL="285750" indent="-285750">
              <a:buClr>
                <a:srgbClr val="01AFD1"/>
              </a:buClr>
              <a:buSzPts val="2000"/>
              <a:buFont typeface="Arial" panose="020B0604020202020204" pitchFamily="34" charset="0"/>
              <a:buChar char="•"/>
            </a:pPr>
            <a:r>
              <a:rPr lang="en-GB" sz="1800" b="1" dirty="0">
                <a:solidFill>
                  <a:schemeClr val="tx1"/>
                </a:solidFill>
                <a:latin typeface="Dekko" panose="020B0604020202020204" charset="0"/>
                <a:cs typeface="Dekko" panose="020B0604020202020204" charset="0"/>
              </a:rPr>
              <a:t>demonstrate conceptual understanding through remembering and using mathematical facts, relationships, concepts and techniques</a:t>
            </a:r>
          </a:p>
          <a:p>
            <a:pPr marL="285750" indent="-285750">
              <a:buClr>
                <a:srgbClr val="01AFD1"/>
              </a:buClr>
              <a:buSzPts val="2000"/>
              <a:buFont typeface="Arial" panose="020B0604020202020204" pitchFamily="34" charset="0"/>
              <a:buChar char="•"/>
            </a:pPr>
            <a:r>
              <a:rPr lang="en-GB" sz="1800" b="1" dirty="0">
                <a:solidFill>
                  <a:schemeClr val="tx1"/>
                </a:solidFill>
                <a:latin typeface="Dekko" panose="020B0604020202020204" charset="0"/>
                <a:cs typeface="Dekko" panose="020B0604020202020204" charset="0"/>
              </a:rPr>
              <a:t>follow direct instructions to solve problems involving routine procedures fluently</a:t>
            </a:r>
          </a:p>
          <a:p>
            <a:pPr>
              <a:buClr>
                <a:srgbClr val="01AFD1"/>
              </a:buClr>
              <a:buSzPts val="2000"/>
            </a:pPr>
            <a:endParaRPr lang="en-GB" sz="1000" b="1" dirty="0">
              <a:solidFill>
                <a:schemeClr val="tx1"/>
              </a:solidFill>
              <a:latin typeface="Dekko" panose="020B0604020202020204" charset="0"/>
              <a:cs typeface="Dekko" panose="020B0604020202020204" charset="0"/>
            </a:endParaRPr>
          </a:p>
          <a:p>
            <a:pPr>
              <a:buClr>
                <a:srgbClr val="01AFD1"/>
              </a:buClr>
              <a:buSzPts val="2000"/>
            </a:pPr>
            <a:r>
              <a:rPr lang="en-GB" sz="1800" b="1" dirty="0">
                <a:solidFill>
                  <a:schemeClr val="tx1"/>
                </a:solidFill>
                <a:latin typeface="Dekko" panose="020B0604020202020204" charset="0"/>
                <a:cs typeface="Dekko" panose="020B0604020202020204" charset="0"/>
              </a:rPr>
              <a:t>Select and apply mathematical methods:</a:t>
            </a:r>
          </a:p>
          <a:p>
            <a:pPr marL="285750" indent="-285750">
              <a:buClr>
                <a:srgbClr val="01AFD1"/>
              </a:buClr>
              <a:buSzPts val="2000"/>
              <a:buFont typeface="Arial" panose="020B0604020202020204" pitchFamily="34" charset="0"/>
              <a:buChar char="•"/>
            </a:pPr>
            <a:r>
              <a:rPr lang="en-GB" sz="1800" b="1" dirty="0">
                <a:solidFill>
                  <a:schemeClr val="tx1"/>
                </a:solidFill>
                <a:latin typeface="Dekko" panose="020B0604020202020204" charset="0"/>
                <a:cs typeface="Dekko" panose="020B0604020202020204" charset="0"/>
              </a:rPr>
              <a:t>select and use the mathematics and resources needed to solve a problem fluently</a:t>
            </a:r>
          </a:p>
          <a:p>
            <a:pPr marL="285750" indent="-285750">
              <a:buClr>
                <a:srgbClr val="01AFD1"/>
              </a:buClr>
              <a:buSzPts val="2000"/>
              <a:buFont typeface="Arial" panose="020B0604020202020204" pitchFamily="34" charset="0"/>
              <a:buChar char="•"/>
            </a:pPr>
            <a:r>
              <a:rPr lang="en-GB" sz="1800" b="1" dirty="0">
                <a:solidFill>
                  <a:schemeClr val="tx1"/>
                </a:solidFill>
                <a:latin typeface="Dekko" panose="020B0604020202020204" charset="0"/>
                <a:cs typeface="Dekko" panose="020B0604020202020204" charset="0"/>
              </a:rPr>
              <a:t>select and apply mathematical methods to solve nonstandard or unstructured, multi-step problems fluently</a:t>
            </a:r>
          </a:p>
          <a:p>
            <a:pPr marL="285750" indent="-285750">
              <a:buClr>
                <a:srgbClr val="01AFD1"/>
              </a:buClr>
              <a:buSzPts val="2000"/>
              <a:buFont typeface="Arial" panose="020B0604020202020204" pitchFamily="34" charset="0"/>
              <a:buChar char="•"/>
            </a:pPr>
            <a:r>
              <a:rPr lang="en-GB" sz="1800" b="1" dirty="0">
                <a:solidFill>
                  <a:schemeClr val="tx1"/>
                </a:solidFill>
                <a:latin typeface="Dekko" panose="020B0604020202020204" charset="0"/>
                <a:cs typeface="Dekko" panose="020B0604020202020204" charset="0"/>
              </a:rPr>
              <a:t>make decisions when tackling a given task, for example, choosing how to display given information</a:t>
            </a:r>
          </a:p>
          <a:p>
            <a:pPr marL="285750" indent="-285750">
              <a:buClr>
                <a:srgbClr val="01AFD1"/>
              </a:buClr>
              <a:buSzPts val="2000"/>
              <a:buFont typeface="Arial" panose="020B0604020202020204" pitchFamily="34" charset="0"/>
              <a:buChar char="•"/>
            </a:pPr>
            <a:r>
              <a:rPr lang="en-GB" sz="1800" b="1" dirty="0">
                <a:solidFill>
                  <a:schemeClr val="tx1"/>
                </a:solidFill>
                <a:latin typeface="Dekko" panose="020B0604020202020204" charset="0"/>
                <a:cs typeface="Dekko" panose="020B0604020202020204" charset="0"/>
              </a:rPr>
              <a:t>communicate mathematically, using a wide range of mathematical language, notation and symbols to explain reasoning and to express mathematical ideas unambiguously</a:t>
            </a:r>
          </a:p>
          <a:p>
            <a:pPr>
              <a:buClr>
                <a:srgbClr val="01AFD1"/>
              </a:buClr>
              <a:buSzPts val="2000"/>
            </a:pPr>
            <a:endParaRPr lang="en-GB" sz="1000" b="1" dirty="0">
              <a:solidFill>
                <a:schemeClr val="tx1"/>
              </a:solidFill>
              <a:latin typeface="Dekko" panose="020B0604020202020204" charset="0"/>
              <a:cs typeface="Dekko" panose="020B0604020202020204" charset="0"/>
            </a:endParaRPr>
          </a:p>
          <a:p>
            <a:pPr>
              <a:buClr>
                <a:srgbClr val="01AFD1"/>
              </a:buClr>
              <a:buSzPts val="2000"/>
            </a:pPr>
            <a:r>
              <a:rPr lang="en-GB" sz="1800" b="1" dirty="0">
                <a:solidFill>
                  <a:schemeClr val="tx1"/>
                </a:solidFill>
                <a:latin typeface="Dekko" panose="020B0604020202020204" charset="0"/>
                <a:cs typeface="Dekko" panose="020B0604020202020204" charset="0"/>
              </a:rPr>
              <a:t>Demonstrate strategic competence by making connections between different aspects of mathematics and using mathematical skills in unfamiliar contexts:</a:t>
            </a:r>
          </a:p>
          <a:p>
            <a:pPr marL="285750" indent="-285750">
              <a:buClr>
                <a:srgbClr val="01AFD1"/>
              </a:buClr>
              <a:buSzPts val="2000"/>
              <a:buFont typeface="Arial" panose="020B0604020202020204" pitchFamily="34" charset="0"/>
              <a:buChar char="•"/>
            </a:pPr>
            <a:r>
              <a:rPr lang="en-GB" sz="1800" b="1" dirty="0">
                <a:solidFill>
                  <a:schemeClr val="tx1"/>
                </a:solidFill>
                <a:latin typeface="Dekko" panose="020B0604020202020204" charset="0"/>
                <a:cs typeface="Dekko" panose="020B0604020202020204" charset="0"/>
              </a:rPr>
              <a:t>demonstrate strategic competence by interpreting and analysing problems and generating strategies to solve them</a:t>
            </a:r>
          </a:p>
          <a:p>
            <a:pPr marL="285750" indent="-285750">
              <a:buClr>
                <a:srgbClr val="01AFD1"/>
              </a:buClr>
              <a:buSzPts val="2000"/>
              <a:buFont typeface="Arial" panose="020B0604020202020204" pitchFamily="34" charset="0"/>
              <a:buChar char="•"/>
            </a:pPr>
            <a:r>
              <a:rPr lang="en-GB" sz="1800" b="1" dirty="0">
                <a:solidFill>
                  <a:schemeClr val="tx1"/>
                </a:solidFill>
                <a:latin typeface="Dekko" panose="020B0604020202020204" charset="0"/>
                <a:cs typeface="Dekko" panose="020B0604020202020204" charset="0"/>
              </a:rPr>
              <a:t>devise strategies to solve non-routine or unfamiliar problems, breaking them into smaller, more manageable tasks where necessary</a:t>
            </a:r>
          </a:p>
          <a:p>
            <a:pPr marL="285750" indent="-285750">
              <a:buClr>
                <a:srgbClr val="01AFD1"/>
              </a:buClr>
              <a:buSzPts val="2000"/>
              <a:buFont typeface="Arial" panose="020B0604020202020204" pitchFamily="34" charset="0"/>
              <a:buChar char="•"/>
            </a:pPr>
            <a:r>
              <a:rPr lang="en-GB" sz="1800" b="1" dirty="0">
                <a:solidFill>
                  <a:schemeClr val="tx1"/>
                </a:solidFill>
                <a:latin typeface="Dekko" panose="020B0604020202020204" charset="0"/>
                <a:cs typeface="Dekko" panose="020B0604020202020204" charset="0"/>
              </a:rPr>
              <a:t>construct arguments and proofs using logical reasoning and deduction</a:t>
            </a:r>
          </a:p>
          <a:p>
            <a:pPr marL="285750" indent="-285750">
              <a:buClr>
                <a:srgbClr val="01AFD1"/>
              </a:buClr>
              <a:buSzPts val="2000"/>
              <a:buFont typeface="Arial" panose="020B0604020202020204" pitchFamily="34" charset="0"/>
              <a:buChar char="•"/>
            </a:pPr>
            <a:r>
              <a:rPr lang="en-GB" sz="1800" b="1" dirty="0">
                <a:solidFill>
                  <a:schemeClr val="tx1"/>
                </a:solidFill>
                <a:latin typeface="Dekko" panose="020B0604020202020204" charset="0"/>
                <a:cs typeface="Dekko" panose="020B0604020202020204" charset="0"/>
              </a:rPr>
              <a:t>interpret findings or solutions in the context of the original problem</a:t>
            </a:r>
          </a:p>
          <a:p>
            <a:pPr marL="285750" indent="-285750">
              <a:buClr>
                <a:srgbClr val="01AFD1"/>
              </a:buClr>
              <a:buSzPts val="2000"/>
              <a:buFont typeface="Arial" panose="020B0604020202020204" pitchFamily="34" charset="0"/>
              <a:buChar char="•"/>
            </a:pPr>
            <a:r>
              <a:rPr lang="en-GB" sz="1800" b="1" dirty="0">
                <a:solidFill>
                  <a:schemeClr val="tx1"/>
                </a:solidFill>
                <a:latin typeface="Dekko" panose="020B0604020202020204" charset="0"/>
                <a:cs typeface="Dekko" panose="020B0604020202020204" charset="0"/>
              </a:rPr>
              <a:t>use inferences and deductions made from mathematical information to draw conclusions</a:t>
            </a:r>
          </a:p>
        </p:txBody>
      </p:sp>
    </p:spTree>
    <p:extLst>
      <p:ext uri="{BB962C8B-B14F-4D97-AF65-F5344CB8AC3E}">
        <p14:creationId xmlns:p14="http://schemas.microsoft.com/office/powerpoint/2010/main" val="172213669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23"/>
          <p:cNvSpPr txBox="1"/>
          <p:nvPr/>
        </p:nvSpPr>
        <p:spPr>
          <a:xfrm>
            <a:off x="2674500" y="268900"/>
            <a:ext cx="1222500" cy="458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2700" dirty="0">
                <a:solidFill>
                  <a:schemeClr val="dk1"/>
                </a:solidFill>
                <a:latin typeface="Dekko"/>
                <a:ea typeface="Short Stack"/>
                <a:cs typeface="Dekko"/>
                <a:sym typeface="Dekko"/>
              </a:rPr>
              <a:t>Exam</a:t>
            </a:r>
            <a:endParaRPr sz="1100" dirty="0">
              <a:latin typeface="Short Stack"/>
              <a:ea typeface="Short Stack"/>
              <a:cs typeface="Short Stack"/>
              <a:sym typeface="Short Stack"/>
            </a:endParaRPr>
          </a:p>
        </p:txBody>
      </p:sp>
      <p:sp>
        <p:nvSpPr>
          <p:cNvPr id="191" name="Google Shape;191;p23"/>
          <p:cNvSpPr txBox="1"/>
          <p:nvPr/>
        </p:nvSpPr>
        <p:spPr>
          <a:xfrm>
            <a:off x="354211" y="940899"/>
            <a:ext cx="11433000" cy="5481600"/>
          </a:xfrm>
          <a:prstGeom prst="rect">
            <a:avLst/>
          </a:prstGeom>
          <a:noFill/>
          <a:ln>
            <a:noFill/>
          </a:ln>
        </p:spPr>
        <p:txBody>
          <a:bodyPr spcFirstLastPara="1" wrap="square" lIns="91425" tIns="45700" rIns="91425" bIns="45700" anchor="t" anchorCtr="0">
            <a:noAutofit/>
          </a:bodyPr>
          <a:lstStyle/>
          <a:p>
            <a:r>
              <a:rPr lang="en-GB" sz="2400" b="1" u="sng" dirty="0">
                <a:latin typeface="Dekko" panose="020B0604020202020204" charset="0"/>
                <a:cs typeface="Dekko" panose="020B0604020202020204" charset="0"/>
              </a:rPr>
              <a:t>Unit 1: Financial Mathematics and Other Applications of Numeracy</a:t>
            </a:r>
          </a:p>
          <a:p>
            <a:endParaRPr lang="en-GB" sz="2000" dirty="0">
              <a:latin typeface="Dekko" panose="020B0604020202020204" charset="0"/>
              <a:cs typeface="Dekko" panose="020B0604020202020204" charset="0"/>
            </a:endParaRPr>
          </a:p>
          <a:p>
            <a:r>
              <a:rPr lang="en-GB" sz="2000" dirty="0">
                <a:latin typeface="Dekko" panose="020B0604020202020204" charset="0"/>
                <a:cs typeface="Dekko" panose="020B0604020202020204" charset="0"/>
              </a:rPr>
              <a:t>The purpose of this unit is to:</a:t>
            </a:r>
          </a:p>
          <a:p>
            <a:pPr marL="342900" indent="-342900">
              <a:buFont typeface="Arial" panose="020B0604020202020204" pitchFamily="34" charset="0"/>
              <a:buChar char="•"/>
            </a:pPr>
            <a:r>
              <a:rPr lang="en-GB" sz="2000" dirty="0">
                <a:latin typeface="Dekko" panose="020B0604020202020204" charset="0"/>
                <a:cs typeface="Dekko" panose="020B0604020202020204" charset="0"/>
              </a:rPr>
              <a:t>introduce and develop learners’ understanding of topics and concepts relating to finance and to support learners’ confidence in relation to financial wellbeing</a:t>
            </a:r>
          </a:p>
          <a:p>
            <a:pPr marL="342900" indent="-342900">
              <a:buFont typeface="Arial" panose="020B0604020202020204" pitchFamily="34" charset="0"/>
              <a:buChar char="•"/>
            </a:pPr>
            <a:r>
              <a:rPr lang="en-GB" sz="2000" dirty="0">
                <a:latin typeface="Dekko" panose="020B0604020202020204" charset="0"/>
                <a:cs typeface="Dekko" panose="020B0604020202020204" charset="0"/>
              </a:rPr>
              <a:t>allow learners to use their knowledge and apply mathematical methods to personal, real-world contexts, including those related to money and the workplace.</a:t>
            </a:r>
          </a:p>
          <a:p>
            <a:endParaRPr lang="en-GB" sz="2000" dirty="0">
              <a:latin typeface="Dekko" panose="020B0604020202020204" charset="0"/>
              <a:cs typeface="Dekko" panose="020B0604020202020204" charset="0"/>
            </a:endParaRPr>
          </a:p>
          <a:p>
            <a:r>
              <a:rPr lang="en-GB" sz="2000" dirty="0">
                <a:latin typeface="Dekko" panose="020B0604020202020204" charset="0"/>
                <a:cs typeface="Dekko" panose="020B0604020202020204" charset="0"/>
              </a:rPr>
              <a:t>The assessment will focus on a range of topics from across all four statements of what matters in Mathematics and Numeracy, including some aspects of statistics and algebra, and the numeracy aspects of measures and number.</a:t>
            </a:r>
          </a:p>
          <a:p>
            <a:endParaRPr lang="en-GB" sz="2000" dirty="0">
              <a:latin typeface="Dekko" panose="020B0604020202020204" charset="0"/>
              <a:cs typeface="Dekko" panose="020B0604020202020204" charset="0"/>
            </a:endParaRPr>
          </a:p>
          <a:p>
            <a:r>
              <a:rPr lang="en-GB" sz="2000" dirty="0">
                <a:latin typeface="Dekko" panose="020B0604020202020204" charset="0"/>
                <a:cs typeface="Dekko" panose="020B0604020202020204" charset="0"/>
              </a:rPr>
              <a:t>A calculator will be allowed in this examination.</a:t>
            </a:r>
          </a:p>
          <a:p>
            <a:endParaRPr lang="en-GB" sz="2000" dirty="0">
              <a:latin typeface="Dekko" panose="020B0604020202020204" charset="0"/>
              <a:cs typeface="Dekko" panose="020B0604020202020204" charset="0"/>
            </a:endParaRPr>
          </a:p>
          <a:p>
            <a:r>
              <a:rPr lang="en-GB" sz="2000" dirty="0">
                <a:latin typeface="Dekko" panose="020B0604020202020204" charset="0"/>
                <a:cs typeface="Dekko" panose="020B0604020202020204" charset="0"/>
              </a:rPr>
              <a:t>The examination will include a mix of questions that are in context and questions without context.</a:t>
            </a:r>
          </a:p>
          <a:p>
            <a:endParaRPr lang="en-GB" sz="2000" dirty="0">
              <a:latin typeface="Dekko" panose="020B0604020202020204" charset="0"/>
              <a:cs typeface="Dekko" panose="020B0604020202020204" charset="0"/>
            </a:endParaRPr>
          </a:p>
          <a:p>
            <a:r>
              <a:rPr lang="en-GB" sz="2000" dirty="0">
                <a:latin typeface="Dekko" panose="020B0604020202020204" charset="0"/>
                <a:cs typeface="Dekko" panose="020B0604020202020204" charset="0"/>
              </a:rPr>
              <a:t>The duration of the examination is likely to be 1 hour 45 minutes at higher tier and 1 hour 30 minutes at foundation tier.</a:t>
            </a:r>
            <a:endParaRPr sz="2000" i="0" u="none" strike="noStrike" cap="none" dirty="0">
              <a:solidFill>
                <a:srgbClr val="0C0C0C"/>
              </a:solidFill>
              <a:latin typeface="Architects Daughter"/>
              <a:ea typeface="Architects Daughter"/>
              <a:cs typeface="Architects Daughter"/>
              <a:sym typeface="Architects Daughter"/>
            </a:endParaRP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23"/>
          <p:cNvSpPr txBox="1"/>
          <p:nvPr/>
        </p:nvSpPr>
        <p:spPr>
          <a:xfrm>
            <a:off x="2674500" y="268900"/>
            <a:ext cx="1222500" cy="458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2700" dirty="0">
                <a:solidFill>
                  <a:schemeClr val="dk1"/>
                </a:solidFill>
                <a:latin typeface="Dekko"/>
                <a:ea typeface="Short Stack"/>
                <a:cs typeface="Dekko"/>
                <a:sym typeface="Dekko"/>
              </a:rPr>
              <a:t>Exam</a:t>
            </a:r>
            <a:endParaRPr sz="1100" dirty="0">
              <a:latin typeface="Short Stack"/>
              <a:ea typeface="Short Stack"/>
              <a:cs typeface="Short Stack"/>
              <a:sym typeface="Short Stack"/>
            </a:endParaRPr>
          </a:p>
        </p:txBody>
      </p:sp>
      <p:sp>
        <p:nvSpPr>
          <p:cNvPr id="191" name="Google Shape;191;p23"/>
          <p:cNvSpPr txBox="1"/>
          <p:nvPr/>
        </p:nvSpPr>
        <p:spPr>
          <a:xfrm>
            <a:off x="344973" y="931666"/>
            <a:ext cx="11433000" cy="5481600"/>
          </a:xfrm>
          <a:prstGeom prst="rect">
            <a:avLst/>
          </a:prstGeom>
          <a:noFill/>
          <a:ln>
            <a:noFill/>
          </a:ln>
        </p:spPr>
        <p:txBody>
          <a:bodyPr spcFirstLastPara="1" wrap="square" lIns="91425" tIns="45700" rIns="91425" bIns="45700" anchor="t" anchorCtr="0">
            <a:noAutofit/>
          </a:bodyPr>
          <a:lstStyle/>
          <a:p>
            <a:r>
              <a:rPr lang="en-GB" sz="2400" b="1" u="sng" dirty="0">
                <a:latin typeface="Dekko" panose="020B0604020202020204" charset="0"/>
                <a:cs typeface="Dekko" panose="020B0604020202020204" charset="0"/>
              </a:rPr>
              <a:t>Unit 2: Non-calculator Mathematics</a:t>
            </a:r>
            <a:endParaRPr lang="en-GB" sz="2400" u="sng" dirty="0">
              <a:latin typeface="Dekko" panose="020B0604020202020204" charset="0"/>
              <a:cs typeface="Dekko" panose="020B0604020202020204" charset="0"/>
            </a:endParaRPr>
          </a:p>
          <a:p>
            <a:endParaRPr lang="en-GB" sz="2000" dirty="0">
              <a:latin typeface="Dekko" panose="020B0604020202020204" charset="0"/>
              <a:cs typeface="Dekko" panose="020B0604020202020204" charset="0"/>
            </a:endParaRPr>
          </a:p>
          <a:p>
            <a:r>
              <a:rPr lang="en-GB" sz="2000" dirty="0">
                <a:latin typeface="Dekko" panose="020B0604020202020204" charset="0"/>
                <a:cs typeface="Dekko" panose="020B0604020202020204" charset="0"/>
              </a:rPr>
              <a:t>The purpose of this unit is to:</a:t>
            </a:r>
          </a:p>
          <a:p>
            <a:pPr marL="342900" indent="-342900">
              <a:buFont typeface="Arial" panose="020B0604020202020204" pitchFamily="34" charset="0"/>
              <a:buChar char="•"/>
            </a:pPr>
            <a:r>
              <a:rPr lang="en-GB" sz="2000" dirty="0">
                <a:latin typeface="Dekko" panose="020B0604020202020204" charset="0"/>
                <a:cs typeface="Dekko" panose="020B0604020202020204" charset="0"/>
              </a:rPr>
              <a:t>explore mathematical topics and concepts that don’t require the use of a calculator</a:t>
            </a:r>
          </a:p>
          <a:p>
            <a:endParaRPr lang="en-GB" sz="2000" dirty="0">
              <a:latin typeface="Dekko" panose="020B0604020202020204" charset="0"/>
              <a:cs typeface="Dekko" panose="020B0604020202020204" charset="0"/>
            </a:endParaRPr>
          </a:p>
          <a:p>
            <a:r>
              <a:rPr lang="en-GB" sz="2000" dirty="0">
                <a:latin typeface="Dekko" panose="020B0604020202020204" charset="0"/>
                <a:cs typeface="Dekko" panose="020B0604020202020204" charset="0"/>
              </a:rPr>
              <a:t>The assessment will focus on a range of topics from across all four statements of what matters in Mathematics and Numeracy, including non- calculator number work, algebra, geometry and probability.</a:t>
            </a:r>
          </a:p>
          <a:p>
            <a:r>
              <a:rPr lang="en-GB" sz="2000" dirty="0">
                <a:latin typeface="Dekko" panose="020B0604020202020204" charset="0"/>
                <a:cs typeface="Dekko" panose="020B0604020202020204" charset="0"/>
              </a:rPr>
              <a:t> </a:t>
            </a:r>
          </a:p>
          <a:p>
            <a:r>
              <a:rPr lang="en-GB" sz="2000" dirty="0">
                <a:latin typeface="Dekko" panose="020B0604020202020204" charset="0"/>
                <a:cs typeface="Dekko" panose="020B0604020202020204" charset="0"/>
              </a:rPr>
              <a:t>A calculator will not be allowed in this examination.</a:t>
            </a:r>
          </a:p>
          <a:p>
            <a:endParaRPr lang="en-GB" sz="2000" dirty="0">
              <a:latin typeface="Dekko" panose="020B0604020202020204" charset="0"/>
              <a:cs typeface="Dekko" panose="020B0604020202020204" charset="0"/>
            </a:endParaRPr>
          </a:p>
          <a:p>
            <a:r>
              <a:rPr lang="en-GB" sz="2000" dirty="0">
                <a:latin typeface="Dekko" panose="020B0604020202020204" charset="0"/>
                <a:cs typeface="Dekko" panose="020B0604020202020204" charset="0"/>
              </a:rPr>
              <a:t>The examination will include a mix of questions that are in context and questions without context.</a:t>
            </a:r>
          </a:p>
          <a:p>
            <a:endParaRPr lang="en-GB" sz="2000" dirty="0">
              <a:latin typeface="Dekko" panose="020B0604020202020204" charset="0"/>
              <a:cs typeface="Dekko" panose="020B0604020202020204" charset="0"/>
            </a:endParaRPr>
          </a:p>
          <a:p>
            <a:r>
              <a:rPr lang="en-GB" sz="2000" dirty="0">
                <a:latin typeface="Dekko" panose="020B0604020202020204" charset="0"/>
                <a:cs typeface="Dekko" panose="020B0604020202020204" charset="0"/>
              </a:rPr>
              <a:t>The duration of the examination is likely to be 1 hour 45 minutes at higher tier and 1 hour 30 minutes at foundation tier.</a:t>
            </a:r>
          </a:p>
        </p:txBody>
      </p:sp>
    </p:spTree>
    <p:extLst>
      <p:ext uri="{BB962C8B-B14F-4D97-AF65-F5344CB8AC3E}">
        <p14:creationId xmlns:p14="http://schemas.microsoft.com/office/powerpoint/2010/main" val="302267588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23"/>
          <p:cNvSpPr txBox="1"/>
          <p:nvPr/>
        </p:nvSpPr>
        <p:spPr>
          <a:xfrm>
            <a:off x="2674500" y="268900"/>
            <a:ext cx="1222500" cy="458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2700" dirty="0">
                <a:solidFill>
                  <a:schemeClr val="dk1"/>
                </a:solidFill>
                <a:latin typeface="Dekko"/>
                <a:ea typeface="Short Stack"/>
                <a:cs typeface="Dekko"/>
                <a:sym typeface="Dekko"/>
              </a:rPr>
              <a:t>Exam</a:t>
            </a:r>
            <a:endParaRPr sz="1100" dirty="0">
              <a:latin typeface="Short Stack"/>
              <a:ea typeface="Short Stack"/>
              <a:cs typeface="Short Stack"/>
              <a:sym typeface="Short Stack"/>
            </a:endParaRPr>
          </a:p>
        </p:txBody>
      </p:sp>
      <p:sp>
        <p:nvSpPr>
          <p:cNvPr id="191" name="Google Shape;191;p23"/>
          <p:cNvSpPr txBox="1"/>
          <p:nvPr/>
        </p:nvSpPr>
        <p:spPr>
          <a:xfrm>
            <a:off x="344973" y="940902"/>
            <a:ext cx="11433000" cy="5481600"/>
          </a:xfrm>
          <a:prstGeom prst="rect">
            <a:avLst/>
          </a:prstGeom>
          <a:noFill/>
          <a:ln>
            <a:noFill/>
          </a:ln>
        </p:spPr>
        <p:txBody>
          <a:bodyPr spcFirstLastPara="1" wrap="square" lIns="91425" tIns="45700" rIns="91425" bIns="45700" anchor="t" anchorCtr="0">
            <a:noAutofit/>
          </a:bodyPr>
          <a:lstStyle/>
          <a:p>
            <a:r>
              <a:rPr lang="en-GB" sz="2400" b="1" u="sng" dirty="0">
                <a:latin typeface="Dekko" panose="020B0604020202020204" charset="0"/>
                <a:cs typeface="Dekko" panose="020B0604020202020204" charset="0"/>
              </a:rPr>
              <a:t>Unit 3: Calculator Mathematics</a:t>
            </a:r>
          </a:p>
          <a:p>
            <a:endParaRPr lang="en-GB" sz="2000" dirty="0">
              <a:latin typeface="Dekko" panose="020B0604020202020204" charset="0"/>
              <a:cs typeface="Dekko" panose="020B0604020202020204" charset="0"/>
            </a:endParaRPr>
          </a:p>
          <a:p>
            <a:r>
              <a:rPr lang="en-GB" sz="2000" dirty="0">
                <a:latin typeface="Dekko" panose="020B0604020202020204" charset="0"/>
                <a:cs typeface="Dekko" panose="020B0604020202020204" charset="0"/>
              </a:rPr>
              <a:t>The purpose of this unit is to:</a:t>
            </a:r>
          </a:p>
          <a:p>
            <a:pPr marL="342900" indent="-342900">
              <a:buFont typeface="Arial" panose="020B0604020202020204" pitchFamily="34" charset="0"/>
              <a:buChar char="•"/>
            </a:pPr>
            <a:r>
              <a:rPr lang="en-GB" sz="2000" dirty="0">
                <a:latin typeface="Dekko" panose="020B0604020202020204" charset="0"/>
                <a:cs typeface="Dekko" panose="020B0604020202020204" charset="0"/>
              </a:rPr>
              <a:t>explore topics and concepts that are most appropriately assessed with a calculator.</a:t>
            </a:r>
          </a:p>
          <a:p>
            <a:endParaRPr lang="en-GB" sz="2000" dirty="0">
              <a:latin typeface="Dekko" panose="020B0604020202020204" charset="0"/>
              <a:cs typeface="Dekko" panose="020B0604020202020204" charset="0"/>
            </a:endParaRPr>
          </a:p>
          <a:p>
            <a:r>
              <a:rPr lang="en-GB" sz="2000" dirty="0">
                <a:latin typeface="Dekko" panose="020B0604020202020204" charset="0"/>
                <a:cs typeface="Dekko" panose="020B0604020202020204" charset="0"/>
              </a:rPr>
              <a:t>The assessment will focus on a range of topics from across all four statements of what matters in Mathematics and Numeracy, including elements of number, geometry, measures and algebra that require a calculator, and statistics.</a:t>
            </a:r>
          </a:p>
          <a:p>
            <a:endParaRPr lang="en-GB" sz="2000" dirty="0">
              <a:latin typeface="Dekko" panose="020B0604020202020204" charset="0"/>
              <a:cs typeface="Dekko" panose="020B0604020202020204" charset="0"/>
            </a:endParaRPr>
          </a:p>
          <a:p>
            <a:r>
              <a:rPr lang="en-GB" sz="2000" dirty="0">
                <a:latin typeface="Dekko" panose="020B0604020202020204" charset="0"/>
                <a:cs typeface="Dekko" panose="020B0604020202020204" charset="0"/>
              </a:rPr>
              <a:t>A calculator will be allowed in this unit.</a:t>
            </a:r>
          </a:p>
          <a:p>
            <a:endParaRPr lang="en-GB" sz="2000" dirty="0">
              <a:latin typeface="Dekko" panose="020B0604020202020204" charset="0"/>
              <a:cs typeface="Dekko" panose="020B0604020202020204" charset="0"/>
            </a:endParaRPr>
          </a:p>
          <a:p>
            <a:r>
              <a:rPr lang="en-GB" sz="2000" dirty="0">
                <a:latin typeface="Dekko" panose="020B0604020202020204" charset="0"/>
                <a:cs typeface="Dekko" panose="020B0604020202020204" charset="0"/>
              </a:rPr>
              <a:t>The examination will include a mix of questions that are in context and questions without context.</a:t>
            </a:r>
          </a:p>
          <a:p>
            <a:endParaRPr lang="en-GB" sz="2000" dirty="0">
              <a:latin typeface="Dekko" panose="020B0604020202020204" charset="0"/>
              <a:cs typeface="Dekko" panose="020B0604020202020204" charset="0"/>
            </a:endParaRPr>
          </a:p>
          <a:p>
            <a:r>
              <a:rPr lang="en-GB" sz="2000" dirty="0">
                <a:latin typeface="Dekko" panose="020B0604020202020204" charset="0"/>
                <a:cs typeface="Dekko" panose="020B0604020202020204" charset="0"/>
              </a:rPr>
              <a:t>The duration of the examination is likely to be 2 hours at higher tier and 1 hour 45 minutes at foundation tier. This reflects the higher weighting of this unit.</a:t>
            </a:r>
          </a:p>
          <a:p>
            <a:br>
              <a:rPr lang="en-GB" sz="2400" dirty="0"/>
            </a:br>
            <a:endParaRPr sz="2400" i="0" u="none" strike="noStrike" cap="none" dirty="0">
              <a:solidFill>
                <a:srgbClr val="0C0C0C"/>
              </a:solidFill>
              <a:latin typeface="Architects Daughter"/>
              <a:ea typeface="Architects Daughter"/>
              <a:cs typeface="Architects Daughter"/>
              <a:sym typeface="Architects Daughter"/>
            </a:endParaRPr>
          </a:p>
        </p:txBody>
      </p:sp>
    </p:spTree>
    <p:extLst>
      <p:ext uri="{BB962C8B-B14F-4D97-AF65-F5344CB8AC3E}">
        <p14:creationId xmlns:p14="http://schemas.microsoft.com/office/powerpoint/2010/main" val="111732085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24"/>
          <p:cNvSpPr txBox="1"/>
          <p:nvPr/>
        </p:nvSpPr>
        <p:spPr>
          <a:xfrm>
            <a:off x="4546175" y="268900"/>
            <a:ext cx="1222500" cy="458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700" dirty="0">
                <a:latin typeface="Dekko"/>
                <a:ea typeface="Dekko"/>
                <a:cs typeface="Dekko"/>
                <a:sym typeface="Dekko"/>
              </a:rPr>
              <a:t>Staff</a:t>
            </a:r>
            <a:endParaRPr sz="2700" dirty="0">
              <a:latin typeface="Dekko"/>
              <a:ea typeface="Dekko"/>
              <a:cs typeface="Dekko"/>
              <a:sym typeface="Dekko"/>
            </a:endParaRPr>
          </a:p>
        </p:txBody>
      </p:sp>
      <p:sp>
        <p:nvSpPr>
          <p:cNvPr id="197" name="Google Shape;197;p24"/>
          <p:cNvSpPr txBox="1"/>
          <p:nvPr/>
        </p:nvSpPr>
        <p:spPr>
          <a:xfrm>
            <a:off x="460375" y="1112517"/>
            <a:ext cx="11433000" cy="901011"/>
          </a:xfrm>
          <a:prstGeom prst="rect">
            <a:avLst/>
          </a:prstGeom>
          <a:noFill/>
          <a:ln>
            <a:noFill/>
          </a:ln>
        </p:spPr>
        <p:txBody>
          <a:bodyPr spcFirstLastPara="1" wrap="square" lIns="91425" tIns="45700" rIns="91425" bIns="45700" anchor="t" anchorCtr="0">
            <a:noAutofit/>
          </a:bodyPr>
          <a:lstStyle/>
          <a:p>
            <a:pPr marL="285750" marR="0" lvl="0" indent="-158750" algn="l" rtl="0">
              <a:lnSpc>
                <a:spcPct val="125000"/>
              </a:lnSpc>
              <a:spcBef>
                <a:spcPts val="0"/>
              </a:spcBef>
              <a:spcAft>
                <a:spcPts val="0"/>
              </a:spcAft>
              <a:buClr>
                <a:srgbClr val="01AFD1"/>
              </a:buClr>
              <a:buSzPts val="2000"/>
              <a:buFont typeface="Arial"/>
              <a:buNone/>
            </a:pPr>
            <a:r>
              <a:rPr lang="en-GB" sz="4000" i="0" u="none" strike="noStrike" cap="none" dirty="0">
                <a:solidFill>
                  <a:srgbClr val="0C0C0C"/>
                </a:solidFill>
                <a:latin typeface="Dekko" panose="020B0604020202020204" charset="0"/>
                <a:ea typeface="Architects Daughter"/>
                <a:cs typeface="Dekko" panose="020B0604020202020204" charset="0"/>
                <a:sym typeface="Architects Daughter"/>
              </a:rPr>
              <a:t>The Mathematics department staff.</a:t>
            </a:r>
          </a:p>
        </p:txBody>
      </p:sp>
      <p:sp>
        <p:nvSpPr>
          <p:cNvPr id="2" name="AutoShape 2" descr="blob:https://hwbwave15-my.sharepoint.com/eb2875f0-0451-40b3-a62a-3f61585630a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pic>
        <p:nvPicPr>
          <p:cNvPr id="8" name="Picture 7"/>
          <p:cNvPicPr>
            <a:picLocks/>
          </p:cNvPicPr>
          <p:nvPr/>
        </p:nvPicPr>
        <p:blipFill rotWithShape="1">
          <a:blip r:embed="rId3"/>
          <a:srcRect l="22048" t="20355" r="63660" b="12673"/>
          <a:stretch/>
        </p:blipFill>
        <p:spPr bwMode="auto">
          <a:xfrm>
            <a:off x="6298822" y="3196448"/>
            <a:ext cx="1260000" cy="1800000"/>
          </a:xfrm>
          <a:prstGeom prst="rect">
            <a:avLst/>
          </a:prstGeom>
          <a:ln>
            <a:noFill/>
          </a:ln>
          <a:extLst>
            <a:ext uri="{53640926-AAD7-44D8-BBD7-CCE9431645EC}">
              <a14:shadowObscured xmlns:a14="http://schemas.microsoft.com/office/drawing/2010/main"/>
            </a:ext>
          </a:extLst>
        </p:spPr>
      </p:pic>
      <p:pic>
        <p:nvPicPr>
          <p:cNvPr id="9" name="Picture 8"/>
          <p:cNvPicPr>
            <a:picLocks/>
          </p:cNvPicPr>
          <p:nvPr/>
        </p:nvPicPr>
        <p:blipFill rotWithShape="1">
          <a:blip r:embed="rId4"/>
          <a:srcRect l="21050" t="23965" r="60891" b="13001"/>
          <a:stretch/>
        </p:blipFill>
        <p:spPr bwMode="auto">
          <a:xfrm>
            <a:off x="969658" y="3196448"/>
            <a:ext cx="1260000" cy="1800000"/>
          </a:xfrm>
          <a:prstGeom prst="rect">
            <a:avLst/>
          </a:prstGeom>
          <a:ln>
            <a:noFill/>
          </a:ln>
          <a:extLst>
            <a:ext uri="{53640926-AAD7-44D8-BBD7-CCE9431645EC}">
              <a14:shadowObscured xmlns:a14="http://schemas.microsoft.com/office/drawing/2010/main"/>
            </a:ext>
          </a:extLst>
        </p:spPr>
      </p:pic>
      <p:pic>
        <p:nvPicPr>
          <p:cNvPr id="10" name="Picture 9"/>
          <p:cNvPicPr>
            <a:picLocks/>
          </p:cNvPicPr>
          <p:nvPr/>
        </p:nvPicPr>
        <p:blipFill rotWithShape="1">
          <a:blip r:embed="rId5"/>
          <a:srcRect l="22934" t="20027" r="62109" b="14642"/>
          <a:stretch/>
        </p:blipFill>
        <p:spPr bwMode="auto">
          <a:xfrm>
            <a:off x="2753160" y="3196448"/>
            <a:ext cx="1260000" cy="1800000"/>
          </a:xfrm>
          <a:prstGeom prst="rect">
            <a:avLst/>
          </a:prstGeom>
          <a:ln>
            <a:noFill/>
          </a:ln>
          <a:extLst>
            <a:ext uri="{53640926-AAD7-44D8-BBD7-CCE9431645EC}">
              <a14:shadowObscured xmlns:a14="http://schemas.microsoft.com/office/drawing/2010/main"/>
            </a:ext>
          </a:extLst>
        </p:spPr>
      </p:pic>
      <p:pic>
        <p:nvPicPr>
          <p:cNvPr id="11" name="Picture 10"/>
          <p:cNvPicPr>
            <a:picLocks/>
          </p:cNvPicPr>
          <p:nvPr/>
        </p:nvPicPr>
        <p:blipFill rotWithShape="1">
          <a:blip r:embed="rId6"/>
          <a:srcRect l="22491" t="17728" r="64768" b="21536"/>
          <a:stretch/>
        </p:blipFill>
        <p:spPr bwMode="auto">
          <a:xfrm>
            <a:off x="4536662" y="3196448"/>
            <a:ext cx="1260000" cy="1800000"/>
          </a:xfrm>
          <a:prstGeom prst="rect">
            <a:avLst/>
          </a:prstGeom>
          <a:ln>
            <a:noFill/>
          </a:ln>
          <a:extLst>
            <a:ext uri="{53640926-AAD7-44D8-BBD7-CCE9431645EC}">
              <a14:shadowObscured xmlns:a14="http://schemas.microsoft.com/office/drawing/2010/main"/>
            </a:ext>
          </a:extLst>
        </p:spPr>
      </p:pic>
      <p:pic>
        <p:nvPicPr>
          <p:cNvPr id="12" name="Picture 11"/>
          <p:cNvPicPr>
            <a:picLocks/>
          </p:cNvPicPr>
          <p:nvPr/>
        </p:nvPicPr>
        <p:blipFill rotWithShape="1">
          <a:blip r:embed="rId7"/>
          <a:srcRect l="22380" t="28235" r="63550" b="13656"/>
          <a:stretch/>
        </p:blipFill>
        <p:spPr bwMode="auto">
          <a:xfrm>
            <a:off x="8060982" y="3196448"/>
            <a:ext cx="1260000" cy="1800000"/>
          </a:xfrm>
          <a:prstGeom prst="rect">
            <a:avLst/>
          </a:prstGeom>
          <a:ln>
            <a:noFill/>
          </a:ln>
          <a:extLst>
            <a:ext uri="{53640926-AAD7-44D8-BBD7-CCE9431645EC}">
              <a14:shadowObscured xmlns:a14="http://schemas.microsoft.com/office/drawing/2010/main"/>
            </a:ext>
          </a:extLst>
        </p:spPr>
      </p:pic>
      <p:pic>
        <p:nvPicPr>
          <p:cNvPr id="14" name="Picture 13"/>
          <p:cNvPicPr>
            <a:picLocks/>
          </p:cNvPicPr>
          <p:nvPr/>
        </p:nvPicPr>
        <p:blipFill rotWithShape="1">
          <a:blip r:embed="rId8"/>
          <a:srcRect l="23227" t="17593" r="63849" b="21346"/>
          <a:stretch/>
        </p:blipFill>
        <p:spPr bwMode="auto">
          <a:xfrm>
            <a:off x="9823142" y="3164241"/>
            <a:ext cx="1260000" cy="1800000"/>
          </a:xfrm>
          <a:prstGeom prst="rect">
            <a:avLst/>
          </a:prstGeom>
          <a:ln>
            <a:noFill/>
          </a:ln>
          <a:extLst>
            <a:ext uri="{53640926-AAD7-44D8-BBD7-CCE9431645EC}">
              <a14:shadowObscured xmlns:a14="http://schemas.microsoft.com/office/drawing/2010/main"/>
            </a:ext>
          </a:extLst>
        </p:spPr>
      </p:pic>
      <p:sp>
        <p:nvSpPr>
          <p:cNvPr id="4" name="Google Shape;197;p24">
            <a:extLst>
              <a:ext uri="{FF2B5EF4-FFF2-40B4-BE49-F238E27FC236}">
                <a16:creationId xmlns:a16="http://schemas.microsoft.com/office/drawing/2014/main" id="{FB895EB6-CD0E-1ABC-760A-1AA1C1C59402}"/>
              </a:ext>
            </a:extLst>
          </p:cNvPr>
          <p:cNvSpPr txBox="1"/>
          <p:nvPr/>
        </p:nvSpPr>
        <p:spPr>
          <a:xfrm>
            <a:off x="821094" y="2250354"/>
            <a:ext cx="10879494" cy="715353"/>
          </a:xfrm>
          <a:prstGeom prst="rect">
            <a:avLst/>
          </a:prstGeom>
          <a:noFill/>
          <a:ln>
            <a:noFill/>
          </a:ln>
        </p:spPr>
        <p:txBody>
          <a:bodyPr spcFirstLastPara="1" wrap="square" lIns="91425" tIns="45700" rIns="91425" bIns="45700" anchor="t" anchorCtr="0">
            <a:noAutofit/>
          </a:bodyPr>
          <a:lstStyle/>
          <a:p>
            <a:pPr marL="285750" lvl="0" indent="-158750">
              <a:lnSpc>
                <a:spcPct val="125000"/>
              </a:lnSpc>
              <a:buClr>
                <a:srgbClr val="01AFD1"/>
              </a:buClr>
              <a:buSzPts val="2000"/>
            </a:pPr>
            <a:r>
              <a:rPr lang="en-GB" sz="1600" i="0" u="none" strike="noStrike" cap="none" dirty="0">
                <a:solidFill>
                  <a:srgbClr val="0C0C0C"/>
                </a:solidFill>
                <a:latin typeface="Dekko" panose="020B0604020202020204" charset="0"/>
                <a:ea typeface="Architects Daughter"/>
                <a:cs typeface="Dekko" panose="020B0604020202020204" charset="0"/>
                <a:sym typeface="Architects Daughter"/>
              </a:rPr>
              <a:t> Mr G Pritlove	    Mr J Myles          	  Ms. H Hodge     	</a:t>
            </a:r>
            <a:r>
              <a:rPr lang="en-GB" sz="1600" dirty="0">
                <a:solidFill>
                  <a:srgbClr val="0C0C0C"/>
                </a:solidFill>
                <a:latin typeface="Dekko" panose="020B0604020202020204" charset="0"/>
                <a:ea typeface="Architects Daughter"/>
                <a:cs typeface="Dekko" panose="020B0604020202020204" charset="0"/>
                <a:sym typeface="Architects Daughter"/>
              </a:rPr>
              <a:t>Mr D Battell </a:t>
            </a:r>
            <a:r>
              <a:rPr lang="en-GB" sz="1600" i="0" u="none" strike="noStrike" cap="none" dirty="0">
                <a:solidFill>
                  <a:srgbClr val="0C0C0C"/>
                </a:solidFill>
                <a:latin typeface="Dekko" panose="020B0604020202020204" charset="0"/>
                <a:ea typeface="Architects Daughter"/>
                <a:cs typeface="Dekko" panose="020B0604020202020204" charset="0"/>
                <a:sym typeface="Architects Daughter"/>
              </a:rPr>
              <a:t>  	Ms C Webborn   </a:t>
            </a:r>
            <a:r>
              <a:rPr lang="en-GB" sz="1600" dirty="0">
                <a:solidFill>
                  <a:srgbClr val="0C0C0C"/>
                </a:solidFill>
                <a:latin typeface="Dekko" panose="020B0604020202020204" charset="0"/>
                <a:ea typeface="Architects Daughter"/>
                <a:cs typeface="Dekko" panose="020B0604020202020204" charset="0"/>
                <a:sym typeface="Architects Daughter"/>
              </a:rPr>
              <a:t>           </a:t>
            </a:r>
            <a:r>
              <a:rPr lang="en-GB" sz="1600" i="0" u="none" strike="noStrike" cap="none" dirty="0">
                <a:solidFill>
                  <a:srgbClr val="0C0C0C"/>
                </a:solidFill>
                <a:latin typeface="Dekko" panose="020B0604020202020204" charset="0"/>
                <a:ea typeface="Architects Daughter"/>
                <a:cs typeface="Dekko" panose="020B0604020202020204" charset="0"/>
                <a:sym typeface="Architects Daughter"/>
              </a:rPr>
              <a:t>Ms J Roberts</a:t>
            </a:r>
            <a:endParaRPr sz="1600" i="0" u="none" strike="noStrike" cap="none" dirty="0">
              <a:solidFill>
                <a:srgbClr val="0C0C0C"/>
              </a:solidFill>
              <a:latin typeface="Dekko" panose="020B0604020202020204" charset="0"/>
              <a:ea typeface="Architects Daughter"/>
              <a:cs typeface="Dekko" panose="020B0604020202020204" charset="0"/>
              <a:sym typeface="Architects Daughter"/>
            </a:endParaRP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25"/>
          <p:cNvSpPr txBox="1"/>
          <p:nvPr/>
        </p:nvSpPr>
        <p:spPr>
          <a:xfrm>
            <a:off x="6388352" y="298397"/>
            <a:ext cx="1300473" cy="458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700" dirty="0">
                <a:solidFill>
                  <a:schemeClr val="bg1"/>
                </a:solidFill>
                <a:latin typeface="Dekko"/>
                <a:ea typeface="Dekko"/>
                <a:cs typeface="Dekko"/>
                <a:sym typeface="Dekko"/>
              </a:rPr>
              <a:t>Careers</a:t>
            </a:r>
            <a:endParaRPr sz="2700" dirty="0">
              <a:solidFill>
                <a:schemeClr val="bg1"/>
              </a:solidFill>
              <a:latin typeface="Dekko"/>
              <a:ea typeface="Dekko"/>
              <a:cs typeface="Dekko"/>
              <a:sym typeface="Dekko"/>
            </a:endParaRPr>
          </a:p>
        </p:txBody>
      </p:sp>
      <p:sp>
        <p:nvSpPr>
          <p:cNvPr id="203" name="Google Shape;203;p25"/>
          <p:cNvSpPr txBox="1"/>
          <p:nvPr/>
        </p:nvSpPr>
        <p:spPr>
          <a:xfrm>
            <a:off x="537444" y="1024026"/>
            <a:ext cx="5443478" cy="5481600"/>
          </a:xfrm>
          <a:prstGeom prst="rect">
            <a:avLst/>
          </a:prstGeom>
          <a:noFill/>
          <a:ln>
            <a:noFill/>
            <a:prstDash val="lgDash"/>
          </a:ln>
        </p:spPr>
        <p:txBody>
          <a:bodyPr spcFirstLastPara="1" wrap="square" lIns="91425" tIns="45700" rIns="91425" bIns="45700" anchor="t" anchorCtr="0">
            <a:noAutofit/>
          </a:bodyPr>
          <a:lstStyle/>
          <a:p>
            <a:r>
              <a:rPr lang="en-GB" sz="2200" b="1" u="sng" dirty="0">
                <a:solidFill>
                  <a:schemeClr val="bg1"/>
                </a:solidFill>
                <a:latin typeface="Dekko" panose="020B0604020202020204" charset="0"/>
                <a:cs typeface="Dekko" panose="020B0604020202020204" charset="0"/>
              </a:rPr>
              <a:t>How Mathematics will help you in the future</a:t>
            </a:r>
            <a:endParaRPr lang="en-GB" sz="2200" dirty="0">
              <a:solidFill>
                <a:schemeClr val="bg1"/>
              </a:solidFill>
              <a:latin typeface="Dekko" panose="020B0604020202020204" charset="0"/>
              <a:cs typeface="Dekko" panose="020B0604020202020204" charset="0"/>
            </a:endParaRPr>
          </a:p>
          <a:p>
            <a:br>
              <a:rPr lang="en-GB" sz="2200" dirty="0">
                <a:solidFill>
                  <a:schemeClr val="bg1"/>
                </a:solidFill>
                <a:latin typeface="Dekko" panose="020B0604020202020204" charset="0"/>
                <a:cs typeface="Dekko" panose="020B0604020202020204" charset="0"/>
              </a:rPr>
            </a:br>
            <a:r>
              <a:rPr lang="en-GB" sz="2200" dirty="0">
                <a:solidFill>
                  <a:schemeClr val="bg1"/>
                </a:solidFill>
                <a:latin typeface="Dekko" panose="020B0604020202020204" charset="0"/>
                <a:cs typeface="Dekko" panose="020B0604020202020204" charset="0"/>
              </a:rPr>
              <a:t>Aside from the fact that you will have developed a knowledge and understanding of mathematical principles and problem solving, Mathematics also helps you to develop a number of skills including:</a:t>
            </a:r>
          </a:p>
          <a:p>
            <a:r>
              <a:rPr lang="en-GB" sz="2200" dirty="0">
                <a:solidFill>
                  <a:schemeClr val="bg1"/>
                </a:solidFill>
                <a:latin typeface="Dekko" panose="020B0604020202020204" charset="0"/>
                <a:cs typeface="Dekko" panose="020B0604020202020204" charset="0"/>
              </a:rPr>
              <a:t>*Reasoning</a:t>
            </a:r>
          </a:p>
          <a:p>
            <a:r>
              <a:rPr lang="en-GB" sz="2200" dirty="0">
                <a:solidFill>
                  <a:schemeClr val="bg1"/>
                </a:solidFill>
                <a:latin typeface="Dekko" panose="020B0604020202020204" charset="0"/>
                <a:cs typeface="Dekko" panose="020B0604020202020204" charset="0"/>
              </a:rPr>
              <a:t>*The ability to evaluate </a:t>
            </a:r>
          </a:p>
          <a:p>
            <a:r>
              <a:rPr lang="en-GB" sz="2200" dirty="0">
                <a:solidFill>
                  <a:schemeClr val="bg1"/>
                </a:solidFill>
                <a:latin typeface="Dekko" panose="020B0604020202020204" charset="0"/>
                <a:cs typeface="Dekko" panose="020B0604020202020204" charset="0"/>
              </a:rPr>
              <a:t>*How do demonstrate your knowledge and understanding</a:t>
            </a:r>
          </a:p>
          <a:p>
            <a:r>
              <a:rPr lang="en-GB" sz="2200" dirty="0">
                <a:solidFill>
                  <a:schemeClr val="bg1"/>
                </a:solidFill>
                <a:latin typeface="Dekko" panose="020B0604020202020204" charset="0"/>
                <a:cs typeface="Dekko" panose="020B0604020202020204" charset="0"/>
              </a:rPr>
              <a:t>*The ability to break down complex problems into a sequence of smaller, solvable steps. </a:t>
            </a:r>
          </a:p>
          <a:p>
            <a:r>
              <a:rPr lang="en-GB" sz="2200" dirty="0">
                <a:solidFill>
                  <a:schemeClr val="bg1"/>
                </a:solidFill>
                <a:latin typeface="Dekko" panose="020B0604020202020204" charset="0"/>
                <a:cs typeface="Dekko" panose="020B0604020202020204" charset="0"/>
              </a:rPr>
              <a:t>(to name a few!)</a:t>
            </a:r>
          </a:p>
          <a:p>
            <a:br>
              <a:rPr lang="en-GB" sz="2000" dirty="0">
                <a:solidFill>
                  <a:schemeClr val="bg1"/>
                </a:solidFill>
              </a:rPr>
            </a:br>
            <a:endParaRPr sz="2000" i="0" u="none" strike="noStrike" cap="none" dirty="0">
              <a:solidFill>
                <a:schemeClr val="bg1"/>
              </a:solidFill>
              <a:latin typeface="Architects Daughter"/>
              <a:ea typeface="Architects Daughter"/>
              <a:cs typeface="Architects Daughter"/>
              <a:sym typeface="Architects Daughter"/>
            </a:endParaRPr>
          </a:p>
        </p:txBody>
      </p:sp>
      <p:sp>
        <p:nvSpPr>
          <p:cNvPr id="4" name="Google Shape;203;p25"/>
          <p:cNvSpPr txBox="1"/>
          <p:nvPr/>
        </p:nvSpPr>
        <p:spPr>
          <a:xfrm>
            <a:off x="6545668" y="1024026"/>
            <a:ext cx="4795843" cy="5481600"/>
          </a:xfrm>
          <a:prstGeom prst="rect">
            <a:avLst/>
          </a:prstGeom>
          <a:noFill/>
          <a:ln>
            <a:noFill/>
          </a:ln>
        </p:spPr>
        <p:txBody>
          <a:bodyPr spcFirstLastPara="1" wrap="square" lIns="91425" tIns="45700" rIns="91425" bIns="45700" anchor="t" anchorCtr="0">
            <a:noAutofit/>
          </a:bodyPr>
          <a:lstStyle/>
          <a:p>
            <a:r>
              <a:rPr lang="en-GB" sz="2200" b="1" u="sng" dirty="0">
                <a:solidFill>
                  <a:schemeClr val="bg1"/>
                </a:solidFill>
                <a:latin typeface="Dekko" panose="020B0604020202020204" charset="0"/>
                <a:cs typeface="Dekko" panose="020B0604020202020204" charset="0"/>
              </a:rPr>
              <a:t>Future Careers</a:t>
            </a:r>
            <a:endParaRPr lang="en-GB" sz="2200" dirty="0">
              <a:solidFill>
                <a:schemeClr val="bg1"/>
              </a:solidFill>
              <a:latin typeface="Dekko" panose="020B0604020202020204" charset="0"/>
              <a:cs typeface="Dekko" panose="020B0604020202020204" charset="0"/>
            </a:endParaRPr>
          </a:p>
          <a:p>
            <a:r>
              <a:rPr lang="en-GB" sz="2200" dirty="0">
                <a:solidFill>
                  <a:schemeClr val="bg1"/>
                </a:solidFill>
                <a:latin typeface="Dekko" panose="020B0604020202020204" charset="0"/>
                <a:cs typeface="Dekko" panose="020B0604020202020204" charset="0"/>
              </a:rPr>
              <a:t>Graduates of Mathematics tend to be sought after by many industries!</a:t>
            </a:r>
          </a:p>
          <a:p>
            <a:endParaRPr lang="en-GB" sz="2200" dirty="0">
              <a:solidFill>
                <a:schemeClr val="bg1"/>
              </a:solidFill>
              <a:latin typeface="Dekko" panose="020B0604020202020204" charset="0"/>
              <a:cs typeface="Dekko" panose="020B0604020202020204" charset="0"/>
            </a:endParaRPr>
          </a:p>
          <a:p>
            <a:pPr fontAlgn="base"/>
            <a:r>
              <a:rPr lang="en-GB" sz="2200" dirty="0">
                <a:solidFill>
                  <a:schemeClr val="bg1"/>
                </a:solidFill>
                <a:latin typeface="Dekko" panose="020B0604020202020204" charset="0"/>
                <a:cs typeface="Dekko" panose="020B0604020202020204" charset="0"/>
              </a:rPr>
              <a:t>Actuary</a:t>
            </a:r>
          </a:p>
          <a:p>
            <a:pPr fontAlgn="base"/>
            <a:r>
              <a:rPr lang="en-GB" sz="2200" dirty="0">
                <a:solidFill>
                  <a:schemeClr val="bg1"/>
                </a:solidFill>
                <a:latin typeface="Dekko" panose="020B0604020202020204" charset="0"/>
                <a:cs typeface="Dekko" panose="020B0604020202020204" charset="0"/>
              </a:rPr>
              <a:t>Accountant</a:t>
            </a:r>
          </a:p>
          <a:p>
            <a:pPr fontAlgn="base"/>
            <a:r>
              <a:rPr lang="en-GB" sz="2200" dirty="0">
                <a:solidFill>
                  <a:schemeClr val="bg1"/>
                </a:solidFill>
                <a:latin typeface="Dekko" panose="020B0604020202020204" charset="0"/>
                <a:cs typeface="Dekko" panose="020B0604020202020204" charset="0"/>
              </a:rPr>
              <a:t>Data Analyst</a:t>
            </a:r>
          </a:p>
          <a:p>
            <a:pPr fontAlgn="base"/>
            <a:r>
              <a:rPr lang="en-GB" sz="2200" dirty="0">
                <a:solidFill>
                  <a:schemeClr val="bg1"/>
                </a:solidFill>
                <a:latin typeface="Dekko" panose="020B0604020202020204" charset="0"/>
                <a:cs typeface="Dekko" panose="020B0604020202020204" charset="0"/>
              </a:rPr>
              <a:t>Investment Analyst</a:t>
            </a:r>
          </a:p>
          <a:p>
            <a:pPr fontAlgn="base"/>
            <a:r>
              <a:rPr lang="en-GB" sz="2200" dirty="0">
                <a:solidFill>
                  <a:schemeClr val="bg1"/>
                </a:solidFill>
                <a:latin typeface="Dekko" panose="020B0604020202020204" charset="0"/>
                <a:cs typeface="Dekko" panose="020B0604020202020204" charset="0"/>
              </a:rPr>
              <a:t>Risk Assessor</a:t>
            </a:r>
          </a:p>
          <a:p>
            <a:pPr fontAlgn="base"/>
            <a:r>
              <a:rPr lang="en-GB" sz="2200" dirty="0">
                <a:solidFill>
                  <a:schemeClr val="bg1"/>
                </a:solidFill>
                <a:latin typeface="Dekko" panose="020B0604020202020204" charset="0"/>
                <a:cs typeface="Dekko" panose="020B0604020202020204" charset="0"/>
              </a:rPr>
              <a:t>Software Engineer</a:t>
            </a:r>
          </a:p>
          <a:p>
            <a:pPr fontAlgn="base"/>
            <a:r>
              <a:rPr lang="en-GB" sz="2200" dirty="0">
                <a:solidFill>
                  <a:schemeClr val="bg1"/>
                </a:solidFill>
                <a:latin typeface="Dekko" panose="020B0604020202020204" charset="0"/>
                <a:cs typeface="Dekko" panose="020B0604020202020204" charset="0"/>
              </a:rPr>
              <a:t>Teacher</a:t>
            </a:r>
          </a:p>
          <a:p>
            <a:pPr fontAlgn="base"/>
            <a:r>
              <a:rPr lang="en-GB" sz="2200" dirty="0">
                <a:solidFill>
                  <a:schemeClr val="bg1"/>
                </a:solidFill>
                <a:latin typeface="Dekko" panose="020B0604020202020204" charset="0"/>
                <a:cs typeface="Dekko" panose="020B0604020202020204" charset="0"/>
              </a:rPr>
              <a:t>Police</a:t>
            </a:r>
          </a:p>
          <a:p>
            <a:pPr fontAlgn="base"/>
            <a:r>
              <a:rPr lang="en-GB" sz="2200" dirty="0">
                <a:solidFill>
                  <a:schemeClr val="bg1"/>
                </a:solidFill>
                <a:latin typeface="Dekko" panose="020B0604020202020204" charset="0"/>
                <a:cs typeface="Dekko" panose="020B0604020202020204" charset="0"/>
              </a:rPr>
              <a:t>Statistician</a:t>
            </a:r>
          </a:p>
          <a:p>
            <a:pPr fontAlgn="base"/>
            <a:r>
              <a:rPr lang="en-GB" sz="2200" dirty="0">
                <a:solidFill>
                  <a:schemeClr val="bg1"/>
                </a:solidFill>
                <a:latin typeface="Dekko" panose="020B0604020202020204" charset="0"/>
                <a:cs typeface="Dekko" panose="020B0604020202020204" charset="0"/>
              </a:rPr>
              <a:t>Investment Analyst</a:t>
            </a:r>
          </a:p>
          <a:p>
            <a:pPr fontAlgn="base"/>
            <a:r>
              <a:rPr lang="en-GB" sz="2200" dirty="0">
                <a:solidFill>
                  <a:schemeClr val="bg1"/>
                </a:solidFill>
                <a:latin typeface="Dekko" panose="020B0604020202020204" charset="0"/>
                <a:cs typeface="Dekko" panose="020B0604020202020204" charset="0"/>
              </a:rPr>
              <a:t>Quantity Surveyor</a:t>
            </a:r>
          </a:p>
          <a:p>
            <a:endParaRPr sz="2000" i="0" u="none" strike="noStrike" cap="none" dirty="0">
              <a:solidFill>
                <a:schemeClr val="bg1"/>
              </a:solidFill>
              <a:latin typeface="Architects Daughter"/>
              <a:ea typeface="Architects Daughter"/>
              <a:cs typeface="Architects Daughter"/>
              <a:sym typeface="Architects Daughter"/>
            </a:endParaRP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theme/theme1.xml><?xml version="1.0" encoding="utf-8"?>
<a:theme xmlns:a="http://schemas.openxmlformats.org/drawingml/2006/main" name="SlidesMania">
  <a:themeElements>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arina">
  <a:themeElements>
    <a:clrScheme name="Marina">
      <a:dk1>
        <a:srgbClr val="FFFFFF"/>
      </a:dk1>
      <a:lt1>
        <a:srgbClr val="00517C"/>
      </a:lt1>
      <a:dk2>
        <a:srgbClr val="004065"/>
      </a:dk2>
      <a:lt2>
        <a:srgbClr val="CFD8DC"/>
      </a:lt2>
      <a:accent1>
        <a:srgbClr val="0277BD"/>
      </a:accent1>
      <a:accent2>
        <a:srgbClr val="558B2F"/>
      </a:accent2>
      <a:accent3>
        <a:srgbClr val="009688"/>
      </a:accent3>
      <a:accent4>
        <a:srgbClr val="039BE5"/>
      </a:accent4>
      <a:accent5>
        <a:srgbClr val="8BC34A"/>
      </a:accent5>
      <a:accent6>
        <a:srgbClr val="FFEB38"/>
      </a:accent6>
      <a:hlink>
        <a:srgbClr val="8BC34A"/>
      </a:hlink>
      <a:folHlink>
        <a:srgbClr val="8BC34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361F8D06BCB4944A6F287470A4795C8" ma:contentTypeVersion="" ma:contentTypeDescription="Create a new document." ma:contentTypeScope="" ma:versionID="d51ed9acab7e0dd03e9f41132339d2d2">
  <xsd:schema xmlns:xsd="http://www.w3.org/2001/XMLSchema" xmlns:xs="http://www.w3.org/2001/XMLSchema" xmlns:p="http://schemas.microsoft.com/office/2006/metadata/properties" xmlns:ns2="da524880-2b46-4c00-9481-090c0419f04c" xmlns:ns3="94f2f651-6247-4d14-a51f-0e000900ada3" targetNamespace="http://schemas.microsoft.com/office/2006/metadata/properties" ma:root="true" ma:fieldsID="8e5adf5df2f576e4c4c7ca89f5596569" ns2:_="" ns3:_="">
    <xsd:import namespace="da524880-2b46-4c00-9481-090c0419f04c"/>
    <xsd:import namespace="94f2f651-6247-4d14-a51f-0e000900ada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a524880-2b46-4c00-9481-090c0419f04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e8eb062c-d763-48f9-a1b1-826b13cffd4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2"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4f2f651-6247-4d14-a51f-0e000900ada3"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605b67df-7999-47b5-9331-795fa9bd0b5e}" ma:internalName="TaxCatchAll" ma:showField="CatchAllData" ma:web="94f2f651-6247-4d14-a51f-0e000900ada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94f2f651-6247-4d14-a51f-0e000900ada3" xsi:nil="true"/>
    <lcf76f155ced4ddcb4097134ff3c332f xmlns="da524880-2b46-4c00-9481-090c0419f04c">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3639BE6A-4DDF-45B9-9BA1-54C7F1D014C5}"/>
</file>

<file path=customXml/itemProps2.xml><?xml version="1.0" encoding="utf-8"?>
<ds:datastoreItem xmlns:ds="http://schemas.openxmlformats.org/officeDocument/2006/customXml" ds:itemID="{2E406B0F-8741-4AEC-A1E6-209AD3BB075F}"/>
</file>

<file path=customXml/itemProps3.xml><?xml version="1.0" encoding="utf-8"?>
<ds:datastoreItem xmlns:ds="http://schemas.openxmlformats.org/officeDocument/2006/customXml" ds:itemID="{B2EC796D-AACE-42D6-9BD8-923170E4FD11}"/>
</file>

<file path=docProps/app.xml><?xml version="1.0" encoding="utf-8"?>
<Properties xmlns="http://schemas.openxmlformats.org/officeDocument/2006/extended-properties" xmlns:vt="http://schemas.openxmlformats.org/officeDocument/2006/docPropsVTypes">
  <TotalTime>685</TotalTime>
  <Words>1218</Words>
  <Application>Microsoft Office PowerPoint</Application>
  <PresentationFormat>Widescreen</PresentationFormat>
  <Paragraphs>142</Paragraphs>
  <Slides>11</Slides>
  <Notes>11</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11</vt:i4>
      </vt:variant>
    </vt:vector>
  </HeadingPairs>
  <TitlesOfParts>
    <vt:vector size="22" baseType="lpstr">
      <vt:lpstr>Dekko</vt:lpstr>
      <vt:lpstr>Roboto</vt:lpstr>
      <vt:lpstr>Calibri</vt:lpstr>
      <vt:lpstr>Short Stack</vt:lpstr>
      <vt:lpstr>Roboto Slab</vt:lpstr>
      <vt:lpstr>Architects Daughter</vt:lpstr>
      <vt:lpstr>Barriecito</vt:lpstr>
      <vt:lpstr>Boogaloo</vt:lpstr>
      <vt:lpstr>Arial</vt:lpstr>
      <vt:lpstr>SlidesMania</vt:lpstr>
      <vt:lpstr>Marina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Lynsey Morris</dc:creator>
  <cp:lastModifiedBy>G Pritlove (Cefn Saeson Comprehensive School)</cp:lastModifiedBy>
  <cp:revision>40</cp:revision>
  <dcterms:modified xsi:type="dcterms:W3CDTF">2024-02-05T18:47:52Z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0x0101001361F8D06BCB4944A6F287470A4795C8</vt:lpwstr>
  </property>
</Properties>
</file>