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 id="2147483667" r:id="rId2"/>
  </p:sldMasterIdLst>
  <p:notesMasterIdLst>
    <p:notesMasterId r:id="rId12"/>
  </p:notesMasterIdLst>
  <p:sldIdLst>
    <p:sldId id="266" r:id="rId3"/>
    <p:sldId id="263" r:id="rId4"/>
    <p:sldId id="257" r:id="rId5"/>
    <p:sldId id="264" r:id="rId6"/>
    <p:sldId id="265" r:id="rId7"/>
    <p:sldId id="258" r:id="rId8"/>
    <p:sldId id="259" r:id="rId9"/>
    <p:sldId id="260" r:id="rId10"/>
    <p:sldId id="261" r:id="rId11"/>
  </p:sldIdLst>
  <p:sldSz cx="12192000" cy="6858000"/>
  <p:notesSz cx="6858000" cy="9144000"/>
  <p:embeddedFontLst>
    <p:embeddedFont>
      <p:font typeface="Barriecito" panose="020B0604020202020204" charset="0"/>
      <p:regular r:id="rId13"/>
    </p:embeddedFont>
    <p:embeddedFont>
      <p:font typeface="Boogaloo" panose="020B0604020202020204" charset="0"/>
      <p:regular r:id="rId14"/>
    </p:embeddedFont>
    <p:embeddedFont>
      <p:font typeface="Comic Sans MS" panose="030F0702030302020204" pitchFamily="66" charset="0"/>
      <p:regular r:id="rId15"/>
      <p:bold r:id="rId16"/>
      <p:italic r:id="rId17"/>
      <p:boldItalic r:id="rId18"/>
    </p:embeddedFont>
    <p:embeddedFont>
      <p:font typeface="Dekko" panose="020B0604020202020204" charset="0"/>
      <p:regular r:id="rId19"/>
    </p:embeddedFont>
    <p:embeddedFont>
      <p:font typeface="Roboto" panose="02000000000000000000" pitchFamily="2" charset="0"/>
      <p:regular r:id="rId20"/>
      <p:bold r:id="rId21"/>
      <p:italic r:id="rId22"/>
      <p:boldItalic r:id="rId23"/>
    </p:embeddedFont>
    <p:embeddedFont>
      <p:font typeface="Short Stack" panose="020B0604020202020204"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D2A85E-EE4C-A09F-A946-B2A63C29EFCC}" v="192" dt="2024-01-23T09:13:45.4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60" y="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 Williams (Cefn Saeson Comprehensive School)" userId="S::williamsl1304@hwbcymru.net::222ac9fe-8df1-4760-938f-6ee5a83a606e" providerId="AD" clId="Web-{B0D2A85E-EE4C-A09F-A946-B2A63C29EFCC}"/>
    <pc:docChg chg="modSld">
      <pc:chgData name="L Williams (Cefn Saeson Comprehensive School)" userId="S::williamsl1304@hwbcymru.net::222ac9fe-8df1-4760-938f-6ee5a83a606e" providerId="AD" clId="Web-{B0D2A85E-EE4C-A09F-A946-B2A63C29EFCC}" dt="2024-01-23T09:13:17.116" v="112" actId="20577"/>
      <pc:docMkLst>
        <pc:docMk/>
      </pc:docMkLst>
      <pc:sldChg chg="modSp">
        <pc:chgData name="L Williams (Cefn Saeson Comprehensive School)" userId="S::williamsl1304@hwbcymru.net::222ac9fe-8df1-4760-938f-6ee5a83a606e" providerId="AD" clId="Web-{B0D2A85E-EE4C-A09F-A946-B2A63C29EFCC}" dt="2024-01-23T09:13:17.116" v="112" actId="20577"/>
        <pc:sldMkLst>
          <pc:docMk/>
          <pc:sldMk cId="0" sldId="257"/>
        </pc:sldMkLst>
        <pc:spChg chg="mod">
          <ac:chgData name="L Williams (Cefn Saeson Comprehensive School)" userId="S::williamsl1304@hwbcymru.net::222ac9fe-8df1-4760-938f-6ee5a83a606e" providerId="AD" clId="Web-{B0D2A85E-EE4C-A09F-A946-B2A63C29EFCC}" dt="2024-01-23T09:13:17.116" v="112" actId="20577"/>
          <ac:spMkLst>
            <pc:docMk/>
            <pc:sldMk cId="0" sldId="257"/>
            <ac:spMk id="9" creationId="{00000000-0000-0000-0000-000000000000}"/>
          </ac:spMkLst>
        </pc:spChg>
      </pc:sldChg>
      <pc:sldChg chg="addSp delSp modSp">
        <pc:chgData name="L Williams (Cefn Saeson Comprehensive School)" userId="S::williamsl1304@hwbcymru.net::222ac9fe-8df1-4760-938f-6ee5a83a606e" providerId="AD" clId="Web-{B0D2A85E-EE4C-A09F-A946-B2A63C29EFCC}" dt="2024-01-23T08:37:44.863" v="62"/>
        <pc:sldMkLst>
          <pc:docMk/>
          <pc:sldMk cId="0" sldId="258"/>
        </pc:sldMkLst>
        <pc:spChg chg="del mod">
          <ac:chgData name="L Williams (Cefn Saeson Comprehensive School)" userId="S::williamsl1304@hwbcymru.net::222ac9fe-8df1-4760-938f-6ee5a83a606e" providerId="AD" clId="Web-{B0D2A85E-EE4C-A09F-A946-B2A63C29EFCC}" dt="2024-01-23T08:32:19.215" v="58"/>
          <ac:spMkLst>
            <pc:docMk/>
            <pc:sldMk cId="0" sldId="258"/>
            <ac:spMk id="2" creationId="{00000000-0000-0000-0000-000000000000}"/>
          </ac:spMkLst>
        </pc:spChg>
        <pc:picChg chg="add mod modCrop">
          <ac:chgData name="L Williams (Cefn Saeson Comprehensive School)" userId="S::williamsl1304@hwbcymru.net::222ac9fe-8df1-4760-938f-6ee5a83a606e" providerId="AD" clId="Web-{B0D2A85E-EE4C-A09F-A946-B2A63C29EFCC}" dt="2024-01-23T08:37:44.863" v="62"/>
          <ac:picMkLst>
            <pc:docMk/>
            <pc:sldMk cId="0" sldId="258"/>
            <ac:picMk id="3" creationId="{0F92216A-EC57-70FB-FEED-20B7C010DF04}"/>
          </ac:picMkLst>
        </pc:picChg>
      </pc:sldChg>
      <pc:sldChg chg="addSp modSp">
        <pc:chgData name="L Williams (Cefn Saeson Comprehensive School)" userId="S::williamsl1304@hwbcymru.net::222ac9fe-8df1-4760-938f-6ee5a83a606e" providerId="AD" clId="Web-{B0D2A85E-EE4C-A09F-A946-B2A63C29EFCC}" dt="2024-01-23T08:40:05.881" v="68" actId="1076"/>
        <pc:sldMkLst>
          <pc:docMk/>
          <pc:sldMk cId="2903549416" sldId="264"/>
        </pc:sldMkLst>
        <pc:spChg chg="mod">
          <ac:chgData name="L Williams (Cefn Saeson Comprehensive School)" userId="S::williamsl1304@hwbcymru.net::222ac9fe-8df1-4760-938f-6ee5a83a606e" providerId="AD" clId="Web-{B0D2A85E-EE4C-A09F-A946-B2A63C29EFCC}" dt="2024-01-23T08:39:45.303" v="66" actId="1076"/>
          <ac:spMkLst>
            <pc:docMk/>
            <pc:sldMk cId="2903549416" sldId="264"/>
            <ac:spMk id="3" creationId="{00000000-0000-0000-0000-000000000000}"/>
          </ac:spMkLst>
        </pc:spChg>
        <pc:picChg chg="add mod">
          <ac:chgData name="L Williams (Cefn Saeson Comprehensive School)" userId="S::williamsl1304@hwbcymru.net::222ac9fe-8df1-4760-938f-6ee5a83a606e" providerId="AD" clId="Web-{B0D2A85E-EE4C-A09F-A946-B2A63C29EFCC}" dt="2024-01-23T08:40:05.881" v="68" actId="1076"/>
          <ac:picMkLst>
            <pc:docMk/>
            <pc:sldMk cId="2903549416" sldId="264"/>
            <ac:picMk id="2" creationId="{69C037CF-8D31-AC46-A2F1-B934E4B97F05}"/>
          </ac:picMkLst>
        </pc:picChg>
      </pc:sldChg>
      <pc:sldChg chg="addSp delSp modSp">
        <pc:chgData name="L Williams (Cefn Saeson Comprehensive School)" userId="S::williamsl1304@hwbcymru.net::222ac9fe-8df1-4760-938f-6ee5a83a606e" providerId="AD" clId="Web-{B0D2A85E-EE4C-A09F-A946-B2A63C29EFCC}" dt="2024-01-23T08:30:57.478" v="41" actId="1076"/>
        <pc:sldMkLst>
          <pc:docMk/>
          <pc:sldMk cId="3285189674" sldId="265"/>
        </pc:sldMkLst>
        <pc:spChg chg="add mod">
          <ac:chgData name="L Williams (Cefn Saeson Comprehensive School)" userId="S::williamsl1304@hwbcymru.net::222ac9fe-8df1-4760-938f-6ee5a83a606e" providerId="AD" clId="Web-{B0D2A85E-EE4C-A09F-A946-B2A63C29EFCC}" dt="2024-01-23T08:30:57.478" v="41" actId="1076"/>
          <ac:spMkLst>
            <pc:docMk/>
            <pc:sldMk cId="3285189674" sldId="265"/>
            <ac:spMk id="2" creationId="{05581B73-D913-8F8C-6C71-CB8FE439477E}"/>
          </ac:spMkLst>
        </pc:spChg>
        <pc:spChg chg="del">
          <ac:chgData name="L Williams (Cefn Saeson Comprehensive School)" userId="S::williamsl1304@hwbcymru.net::222ac9fe-8df1-4760-938f-6ee5a83a606e" providerId="AD" clId="Web-{B0D2A85E-EE4C-A09F-A946-B2A63C29EFCC}" dt="2024-01-23T08:29:48.617" v="0"/>
          <ac:spMkLst>
            <pc:docMk/>
            <pc:sldMk cId="3285189674" sldId="265"/>
            <ac:spMk id="4" creationId="{00000000-0000-0000-0000-000000000000}"/>
          </ac:spMkLst>
        </pc:spChg>
        <pc:spChg chg="del">
          <ac:chgData name="L Williams (Cefn Saeson Comprehensive School)" userId="S::williamsl1304@hwbcymru.net::222ac9fe-8df1-4760-938f-6ee5a83a606e" providerId="AD" clId="Web-{B0D2A85E-EE4C-A09F-A946-B2A63C29EFCC}" dt="2024-01-23T08:29:56.289" v="3"/>
          <ac:spMkLst>
            <pc:docMk/>
            <pc:sldMk cId="3285189674" sldId="265"/>
            <ac:spMk id="5" creationId="{00000000-0000-0000-0000-000000000000}"/>
          </ac:spMkLst>
        </pc:spChg>
        <pc:spChg chg="del">
          <ac:chgData name="L Williams (Cefn Saeson Comprehensive School)" userId="S::williamsl1304@hwbcymru.net::222ac9fe-8df1-4760-938f-6ee5a83a606e" providerId="AD" clId="Web-{B0D2A85E-EE4C-A09F-A946-B2A63C29EFCC}" dt="2024-01-23T08:29:53.696" v="2"/>
          <ac:spMkLst>
            <pc:docMk/>
            <pc:sldMk cId="3285189674" sldId="265"/>
            <ac:spMk id="6" creationId="{00000000-0000-0000-0000-000000000000}"/>
          </ac:spMkLst>
        </pc:spChg>
        <pc:spChg chg="del">
          <ac:chgData name="L Williams (Cefn Saeson Comprehensive School)" userId="S::williamsl1304@hwbcymru.net::222ac9fe-8df1-4760-938f-6ee5a83a606e" providerId="AD" clId="Web-{B0D2A85E-EE4C-A09F-A946-B2A63C29EFCC}" dt="2024-01-23T08:29:50.992" v="1"/>
          <ac:spMkLst>
            <pc:docMk/>
            <pc:sldMk cId="3285189674" sldId="265"/>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b603118bc8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b603118bc8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5234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1807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6fd8ccc01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6fd8ccc01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99f4f640e2_0_5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99f4f640e2_0_5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6fd8ccc017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6fd8ccc017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5" Type="http://schemas.openxmlformats.org/officeDocument/2006/relationships/slide" Target="../slides/slide9.xml"/><Relationship Id="rId4" Type="http://schemas.openxmlformats.org/officeDocument/2006/relationships/slide" Target="../slides/slide8.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slide" Target="../slides/slide3.xml"/><Relationship Id="rId1" Type="http://schemas.openxmlformats.org/officeDocument/2006/relationships/slideMaster" Target="../slideMasters/slideMaster1.xml"/><Relationship Id="rId5" Type="http://schemas.openxmlformats.org/officeDocument/2006/relationships/slide" Target="../slides/slide9.xml"/><Relationship Id="rId4" Type="http://schemas.openxmlformats.org/officeDocument/2006/relationships/slide" Target="../slides/slide8.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slide" Target="../slides/slide3.xml"/><Relationship Id="rId1" Type="http://schemas.openxmlformats.org/officeDocument/2006/relationships/slideMaster" Target="../slideMasters/slideMaster1.xml"/><Relationship Id="rId5" Type="http://schemas.openxmlformats.org/officeDocument/2006/relationships/slide" Target="../slides/slide9.xml"/><Relationship Id="rId4" Type="http://schemas.openxmlformats.org/officeDocument/2006/relationships/slide" Target="../slides/slide7.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9.xml"/><Relationship Id="rId5" Type="http://schemas.openxmlformats.org/officeDocument/2006/relationships/slide" Target="../slides/slide8.xml"/><Relationship Id="rId4" Type="http://schemas.openxmlformats.org/officeDocument/2006/relationships/slide" Target="../slides/slide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12"/>
        <p:cNvGrpSpPr/>
        <p:nvPr/>
      </p:nvGrpSpPr>
      <p:grpSpPr>
        <a:xfrm>
          <a:off x="0" y="0"/>
          <a:ext cx="0" cy="0"/>
          <a:chOff x="0" y="0"/>
          <a:chExt cx="0" cy="0"/>
        </a:xfrm>
      </p:grpSpPr>
      <p:sp>
        <p:nvSpPr>
          <p:cNvPr id="13" name="Google Shape;13;p2"/>
          <p:cNvSpPr/>
          <p:nvPr/>
        </p:nvSpPr>
        <p:spPr>
          <a:xfrm flipH="1">
            <a:off x="9911134"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 name="Google Shape;14;p2"/>
          <p:cNvSpPr/>
          <p:nvPr/>
        </p:nvSpPr>
        <p:spPr>
          <a:xfrm flipH="1">
            <a:off x="9991724"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 name="Google Shape;15;p2"/>
          <p:cNvSpPr/>
          <p:nvPr/>
        </p:nvSpPr>
        <p:spPr>
          <a:xfrm flipH="1">
            <a:off x="8026513"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 name="Google Shape;16;p2"/>
          <p:cNvSpPr/>
          <p:nvPr/>
        </p:nvSpPr>
        <p:spPr>
          <a:xfrm flipH="1">
            <a:off x="8105174" y="24863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 name="Google Shape;17;p2"/>
          <p:cNvSpPr/>
          <p:nvPr/>
        </p:nvSpPr>
        <p:spPr>
          <a:xfrm flipH="1">
            <a:off x="614189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 name="Google Shape;18;p2"/>
          <p:cNvSpPr/>
          <p:nvPr/>
        </p:nvSpPr>
        <p:spPr>
          <a:xfrm flipH="1">
            <a:off x="6228246"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 name="Google Shape;19;p2"/>
          <p:cNvSpPr/>
          <p:nvPr/>
        </p:nvSpPr>
        <p:spPr>
          <a:xfrm flipH="1">
            <a:off x="425727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 name="Google Shape;20;p2"/>
          <p:cNvSpPr/>
          <p:nvPr/>
        </p:nvSpPr>
        <p:spPr>
          <a:xfrm flipH="1">
            <a:off x="4341695"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 name="Google Shape;21;p2"/>
          <p:cNvSpPr/>
          <p:nvPr/>
        </p:nvSpPr>
        <p:spPr>
          <a:xfrm flipH="1">
            <a:off x="2372650"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 name="Google Shape;22;p2"/>
          <p:cNvSpPr/>
          <p:nvPr/>
        </p:nvSpPr>
        <p:spPr>
          <a:xfrm flipH="1">
            <a:off x="2437497" y="24543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 name="Google Shape;23;p2"/>
          <p:cNvSpPr/>
          <p:nvPr/>
        </p:nvSpPr>
        <p:spPr>
          <a:xfrm flipH="1">
            <a:off x="168442" y="171638"/>
            <a:ext cx="11819824" cy="6481022"/>
          </a:xfrm>
          <a:custGeom>
            <a:avLst/>
            <a:gdLst/>
            <a:ahLst/>
            <a:cxnLst/>
            <a:rect l="l" t="t" r="r" b="b"/>
            <a:pathLst>
              <a:path w="11819824" h="6481022" extrusionOk="0">
                <a:moveTo>
                  <a:pt x="11057030" y="0"/>
                </a:moveTo>
                <a:lnTo>
                  <a:pt x="10606184" y="0"/>
                </a:lnTo>
                <a:lnTo>
                  <a:pt x="10585408" y="0"/>
                </a:lnTo>
                <a:lnTo>
                  <a:pt x="10134563" y="0"/>
                </a:lnTo>
                <a:cubicBezTo>
                  <a:pt x="9968823" y="0"/>
                  <a:pt x="9834464" y="140055"/>
                  <a:pt x="9834464" y="312821"/>
                </a:cubicBezTo>
                <a:lnTo>
                  <a:pt x="9842857" y="478859"/>
                </a:lnTo>
                <a:cubicBezTo>
                  <a:pt x="9842857" y="541653"/>
                  <a:pt x="9806231" y="595530"/>
                  <a:pt x="9754033" y="618544"/>
                </a:cubicBezTo>
                <a:lnTo>
                  <a:pt x="9705003"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11486590" y="628862"/>
                </a:lnTo>
                <a:lnTo>
                  <a:pt x="11437560" y="618544"/>
                </a:lnTo>
                <a:cubicBezTo>
                  <a:pt x="11385362" y="595530"/>
                  <a:pt x="11348736" y="541653"/>
                  <a:pt x="11348736" y="478859"/>
                </a:cubicBezTo>
                <a:lnTo>
                  <a:pt x="11357128" y="312821"/>
                </a:lnTo>
                <a:cubicBezTo>
                  <a:pt x="11357128" y="140055"/>
                  <a:pt x="11222769" y="0"/>
                  <a:pt x="11057030"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 name="Google Shape;24;p2"/>
          <p:cNvSpPr/>
          <p:nvPr/>
        </p:nvSpPr>
        <p:spPr>
          <a:xfrm flipH="1">
            <a:off x="296572" y="250245"/>
            <a:ext cx="11585816"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3"/>
        <p:cNvGrpSpPr/>
        <p:nvPr/>
      </p:nvGrpSpPr>
      <p:grpSpPr>
        <a:xfrm>
          <a:off x="0" y="0"/>
          <a:ext cx="0" cy="0"/>
          <a:chOff x="0" y="0"/>
          <a:chExt cx="0" cy="0"/>
        </a:xfrm>
      </p:grpSpPr>
      <p:sp>
        <p:nvSpPr>
          <p:cNvPr id="144" name="Google Shape;144;p14"/>
          <p:cNvSpPr txBox="1">
            <a:spLocks noGrp="1"/>
          </p:cNvSpPr>
          <p:nvPr>
            <p:ph type="title"/>
          </p:nvPr>
        </p:nvSpPr>
        <p:spPr>
          <a:xfrm>
            <a:off x="517200" y="610700"/>
            <a:ext cx="11157600" cy="914700"/>
          </a:xfrm>
          <a:prstGeom prst="rect">
            <a:avLst/>
          </a:prstGeom>
        </p:spPr>
        <p:txBody>
          <a:bodyPr spcFirstLastPara="1" wrap="square" lIns="121900" tIns="121900" rIns="121900" bIns="121900" anchor="b"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45" name="Google Shape;145;p1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6"/>
        <p:cNvGrpSpPr/>
        <p:nvPr/>
      </p:nvGrpSpPr>
      <p:grpSpPr>
        <a:xfrm>
          <a:off x="0" y="0"/>
          <a:ext cx="0" cy="0"/>
          <a:chOff x="0" y="0"/>
          <a:chExt cx="0" cy="0"/>
        </a:xfrm>
      </p:grpSpPr>
      <p:cxnSp>
        <p:nvCxnSpPr>
          <p:cNvPr id="147" name="Google Shape;147;p15"/>
          <p:cNvCxnSpPr/>
          <p:nvPr/>
        </p:nvCxnSpPr>
        <p:spPr>
          <a:xfrm>
            <a:off x="652291" y="1883036"/>
            <a:ext cx="441900" cy="0"/>
          </a:xfrm>
          <a:prstGeom prst="straightConnector1">
            <a:avLst/>
          </a:prstGeom>
          <a:noFill/>
          <a:ln w="38100" cap="flat" cmpd="sng">
            <a:solidFill>
              <a:schemeClr val="accent4"/>
            </a:solidFill>
            <a:prstDash val="solid"/>
            <a:round/>
            <a:headEnd type="none" w="sm" len="sm"/>
            <a:tailEnd type="none" w="sm" len="sm"/>
          </a:ln>
        </p:spPr>
      </p:cxnSp>
      <p:sp>
        <p:nvSpPr>
          <p:cNvPr id="148" name="Google Shape;148;p15"/>
          <p:cNvSpPr txBox="1">
            <a:spLocks noGrp="1"/>
          </p:cNvSpPr>
          <p:nvPr>
            <p:ph type="title"/>
          </p:nvPr>
        </p:nvSpPr>
        <p:spPr>
          <a:xfrm>
            <a:off x="517200" y="740800"/>
            <a:ext cx="3744000" cy="1007700"/>
          </a:xfrm>
          <a:prstGeom prst="rect">
            <a:avLst/>
          </a:prstGeom>
        </p:spPr>
        <p:txBody>
          <a:bodyPr spcFirstLastPara="1" wrap="square" lIns="121900" tIns="121900" rIns="121900" bIns="121900" anchor="b"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149" name="Google Shape;149;p15"/>
          <p:cNvSpPr txBox="1">
            <a:spLocks noGrp="1"/>
          </p:cNvSpPr>
          <p:nvPr>
            <p:ph type="body" idx="1"/>
          </p:nvPr>
        </p:nvSpPr>
        <p:spPr>
          <a:xfrm>
            <a:off x="517200" y="2125367"/>
            <a:ext cx="3744000" cy="35748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50" name="Google Shape;150;p1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653667" y="701800"/>
            <a:ext cx="7491600" cy="5454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153" name="Google Shape;153;p1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4"/>
        <p:cNvGrpSpPr/>
        <p:nvPr/>
      </p:nvGrpSpPr>
      <p:grpSpPr>
        <a:xfrm>
          <a:off x="0" y="0"/>
          <a:ext cx="0" cy="0"/>
          <a:chOff x="0" y="0"/>
          <a:chExt cx="0" cy="0"/>
        </a:xfrm>
      </p:grpSpPr>
      <p:sp>
        <p:nvSpPr>
          <p:cNvPr id="155" name="Google Shape;155;p17"/>
          <p:cNvSpPr/>
          <p:nvPr/>
        </p:nvSpPr>
        <p:spPr>
          <a:xfrm>
            <a:off x="6096000" y="-100"/>
            <a:ext cx="6096000" cy="685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156" name="Google Shape;156;p17"/>
          <p:cNvCxnSpPr/>
          <p:nvPr/>
        </p:nvCxnSpPr>
        <p:spPr>
          <a:xfrm>
            <a:off x="6706233" y="5994004"/>
            <a:ext cx="721200" cy="0"/>
          </a:xfrm>
          <a:prstGeom prst="straightConnector1">
            <a:avLst/>
          </a:prstGeom>
          <a:noFill/>
          <a:ln w="38100" cap="flat" cmpd="sng">
            <a:solidFill>
              <a:schemeClr val="accent5"/>
            </a:solidFill>
            <a:prstDash val="solid"/>
            <a:round/>
            <a:headEnd type="none" w="sm" len="sm"/>
            <a:tailEnd type="none" w="sm" len="sm"/>
          </a:ln>
        </p:spPr>
      </p:cxnSp>
      <p:sp>
        <p:nvSpPr>
          <p:cNvPr id="157" name="Google Shape;157;p17"/>
          <p:cNvSpPr txBox="1">
            <a:spLocks noGrp="1"/>
          </p:cNvSpPr>
          <p:nvPr>
            <p:ph type="title"/>
          </p:nvPr>
        </p:nvSpPr>
        <p:spPr>
          <a:xfrm>
            <a:off x="354000" y="1612100"/>
            <a:ext cx="5393700" cy="20085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5100"/>
              <a:buNone/>
              <a:defRPr sz="5100"/>
            </a:lvl1pPr>
            <a:lvl2pPr lvl="1" algn="ctr" rtl="0">
              <a:spcBef>
                <a:spcPts val="0"/>
              </a:spcBef>
              <a:spcAft>
                <a:spcPts val="0"/>
              </a:spcAft>
              <a:buSzPts val="5100"/>
              <a:buNone/>
              <a:defRPr sz="5100"/>
            </a:lvl2pPr>
            <a:lvl3pPr lvl="2" algn="ctr" rtl="0">
              <a:spcBef>
                <a:spcPts val="0"/>
              </a:spcBef>
              <a:spcAft>
                <a:spcPts val="0"/>
              </a:spcAft>
              <a:buSzPts val="5100"/>
              <a:buNone/>
              <a:defRPr sz="5100"/>
            </a:lvl3pPr>
            <a:lvl4pPr lvl="3" algn="ctr" rtl="0">
              <a:spcBef>
                <a:spcPts val="0"/>
              </a:spcBef>
              <a:spcAft>
                <a:spcPts val="0"/>
              </a:spcAft>
              <a:buSzPts val="5100"/>
              <a:buNone/>
              <a:defRPr sz="5100"/>
            </a:lvl4pPr>
            <a:lvl5pPr lvl="4" algn="ctr" rtl="0">
              <a:spcBef>
                <a:spcPts val="0"/>
              </a:spcBef>
              <a:spcAft>
                <a:spcPts val="0"/>
              </a:spcAft>
              <a:buSzPts val="5100"/>
              <a:buNone/>
              <a:defRPr sz="5100"/>
            </a:lvl5pPr>
            <a:lvl6pPr lvl="5" algn="ctr" rtl="0">
              <a:spcBef>
                <a:spcPts val="0"/>
              </a:spcBef>
              <a:spcAft>
                <a:spcPts val="0"/>
              </a:spcAft>
              <a:buSzPts val="5100"/>
              <a:buNone/>
              <a:defRPr sz="5100"/>
            </a:lvl6pPr>
            <a:lvl7pPr lvl="6" algn="ctr" rtl="0">
              <a:spcBef>
                <a:spcPts val="0"/>
              </a:spcBef>
              <a:spcAft>
                <a:spcPts val="0"/>
              </a:spcAft>
              <a:buSzPts val="5100"/>
              <a:buNone/>
              <a:defRPr sz="5100"/>
            </a:lvl7pPr>
            <a:lvl8pPr lvl="7" algn="ctr" rtl="0">
              <a:spcBef>
                <a:spcPts val="0"/>
              </a:spcBef>
              <a:spcAft>
                <a:spcPts val="0"/>
              </a:spcAft>
              <a:buSzPts val="5100"/>
              <a:buNone/>
              <a:defRPr sz="5100"/>
            </a:lvl8pPr>
            <a:lvl9pPr lvl="8" algn="ctr" rtl="0">
              <a:spcBef>
                <a:spcPts val="0"/>
              </a:spcBef>
              <a:spcAft>
                <a:spcPts val="0"/>
              </a:spcAft>
              <a:buSzPts val="5100"/>
              <a:buNone/>
              <a:defRPr sz="5100"/>
            </a:lvl9pPr>
          </a:lstStyle>
          <a:p>
            <a:endParaRPr/>
          </a:p>
        </p:txBody>
      </p:sp>
      <p:sp>
        <p:nvSpPr>
          <p:cNvPr id="158" name="Google Shape;158;p17"/>
          <p:cNvSpPr txBox="1">
            <a:spLocks noGrp="1"/>
          </p:cNvSpPr>
          <p:nvPr>
            <p:ph type="subTitle" idx="1"/>
          </p:nvPr>
        </p:nvSpPr>
        <p:spPr>
          <a:xfrm>
            <a:off x="354000" y="3692001"/>
            <a:ext cx="5393700" cy="17940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accent5"/>
              </a:buClr>
              <a:buSzPts val="2800"/>
              <a:buNone/>
              <a:defRPr sz="2800">
                <a:solidFill>
                  <a:schemeClr val="accent5"/>
                </a:solidFill>
              </a:defRPr>
            </a:lvl1pPr>
            <a:lvl2pPr lvl="1" algn="ctr" rtl="0">
              <a:lnSpc>
                <a:spcPct val="100000"/>
              </a:lnSpc>
              <a:spcBef>
                <a:spcPts val="0"/>
              </a:spcBef>
              <a:spcAft>
                <a:spcPts val="0"/>
              </a:spcAft>
              <a:buClr>
                <a:schemeClr val="accent5"/>
              </a:buClr>
              <a:buSzPts val="2800"/>
              <a:buNone/>
              <a:defRPr sz="2800">
                <a:solidFill>
                  <a:schemeClr val="accent5"/>
                </a:solidFill>
              </a:defRPr>
            </a:lvl2pPr>
            <a:lvl3pPr lvl="2" algn="ctr" rtl="0">
              <a:lnSpc>
                <a:spcPct val="100000"/>
              </a:lnSpc>
              <a:spcBef>
                <a:spcPts val="0"/>
              </a:spcBef>
              <a:spcAft>
                <a:spcPts val="0"/>
              </a:spcAft>
              <a:buClr>
                <a:schemeClr val="accent5"/>
              </a:buClr>
              <a:buSzPts val="2800"/>
              <a:buNone/>
              <a:defRPr sz="2800">
                <a:solidFill>
                  <a:schemeClr val="accent5"/>
                </a:solidFill>
              </a:defRPr>
            </a:lvl3pPr>
            <a:lvl4pPr lvl="3" algn="ctr" rtl="0">
              <a:lnSpc>
                <a:spcPct val="100000"/>
              </a:lnSpc>
              <a:spcBef>
                <a:spcPts val="0"/>
              </a:spcBef>
              <a:spcAft>
                <a:spcPts val="0"/>
              </a:spcAft>
              <a:buClr>
                <a:schemeClr val="accent5"/>
              </a:buClr>
              <a:buSzPts val="2800"/>
              <a:buNone/>
              <a:defRPr sz="2800">
                <a:solidFill>
                  <a:schemeClr val="accent5"/>
                </a:solidFill>
              </a:defRPr>
            </a:lvl4pPr>
            <a:lvl5pPr lvl="4" algn="ctr" rtl="0">
              <a:lnSpc>
                <a:spcPct val="100000"/>
              </a:lnSpc>
              <a:spcBef>
                <a:spcPts val="0"/>
              </a:spcBef>
              <a:spcAft>
                <a:spcPts val="0"/>
              </a:spcAft>
              <a:buClr>
                <a:schemeClr val="accent5"/>
              </a:buClr>
              <a:buSzPts val="2800"/>
              <a:buNone/>
              <a:defRPr sz="2800">
                <a:solidFill>
                  <a:schemeClr val="accent5"/>
                </a:solidFill>
              </a:defRPr>
            </a:lvl5pPr>
            <a:lvl6pPr lvl="5" algn="ctr" rtl="0">
              <a:lnSpc>
                <a:spcPct val="100000"/>
              </a:lnSpc>
              <a:spcBef>
                <a:spcPts val="0"/>
              </a:spcBef>
              <a:spcAft>
                <a:spcPts val="0"/>
              </a:spcAft>
              <a:buClr>
                <a:schemeClr val="accent5"/>
              </a:buClr>
              <a:buSzPts val="2800"/>
              <a:buNone/>
              <a:defRPr sz="2800">
                <a:solidFill>
                  <a:schemeClr val="accent5"/>
                </a:solidFill>
              </a:defRPr>
            </a:lvl6pPr>
            <a:lvl7pPr lvl="6" algn="ctr" rtl="0">
              <a:lnSpc>
                <a:spcPct val="100000"/>
              </a:lnSpc>
              <a:spcBef>
                <a:spcPts val="0"/>
              </a:spcBef>
              <a:spcAft>
                <a:spcPts val="0"/>
              </a:spcAft>
              <a:buClr>
                <a:schemeClr val="accent5"/>
              </a:buClr>
              <a:buSzPts val="2800"/>
              <a:buNone/>
              <a:defRPr sz="2800">
                <a:solidFill>
                  <a:schemeClr val="accent5"/>
                </a:solidFill>
              </a:defRPr>
            </a:lvl7pPr>
            <a:lvl8pPr lvl="7" algn="ctr" rtl="0">
              <a:lnSpc>
                <a:spcPct val="100000"/>
              </a:lnSpc>
              <a:spcBef>
                <a:spcPts val="0"/>
              </a:spcBef>
              <a:spcAft>
                <a:spcPts val="0"/>
              </a:spcAft>
              <a:buClr>
                <a:schemeClr val="accent5"/>
              </a:buClr>
              <a:buSzPts val="2800"/>
              <a:buNone/>
              <a:defRPr sz="2800">
                <a:solidFill>
                  <a:schemeClr val="accent5"/>
                </a:solidFill>
              </a:defRPr>
            </a:lvl8pPr>
            <a:lvl9pPr lvl="8" algn="ctr" rtl="0">
              <a:lnSpc>
                <a:spcPct val="100000"/>
              </a:lnSpc>
              <a:spcBef>
                <a:spcPts val="0"/>
              </a:spcBef>
              <a:spcAft>
                <a:spcPts val="0"/>
              </a:spcAft>
              <a:buClr>
                <a:schemeClr val="accent5"/>
              </a:buClr>
              <a:buSzPts val="2800"/>
              <a:buNone/>
              <a:defRPr sz="2800">
                <a:solidFill>
                  <a:schemeClr val="accent5"/>
                </a:solidFill>
              </a:defRPr>
            </a:lvl9pPr>
          </a:lstStyle>
          <a:p>
            <a:endParaRPr/>
          </a:p>
        </p:txBody>
      </p:sp>
      <p:sp>
        <p:nvSpPr>
          <p:cNvPr id="159" name="Google Shape;159;p17"/>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 name="Google Shape;160;p1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1"/>
        <p:cNvGrpSpPr/>
        <p:nvPr/>
      </p:nvGrpSpPr>
      <p:grpSpPr>
        <a:xfrm>
          <a:off x="0" y="0"/>
          <a:ext cx="0" cy="0"/>
          <a:chOff x="0" y="0"/>
          <a:chExt cx="0" cy="0"/>
        </a:xfrm>
      </p:grpSpPr>
      <p:sp>
        <p:nvSpPr>
          <p:cNvPr id="162" name="Google Shape;162;p18"/>
          <p:cNvSpPr txBox="1">
            <a:spLocks noGrp="1"/>
          </p:cNvSpPr>
          <p:nvPr>
            <p:ph type="body" idx="1"/>
          </p:nvPr>
        </p:nvSpPr>
        <p:spPr>
          <a:xfrm>
            <a:off x="426000" y="5644967"/>
            <a:ext cx="7998300" cy="798300"/>
          </a:xfrm>
          <a:prstGeom prst="rect">
            <a:avLst/>
          </a:prstGeom>
        </p:spPr>
        <p:txBody>
          <a:bodyPr spcFirstLastPara="1" wrap="square" lIns="121900" tIns="121900" rIns="121900" bIns="121900" anchor="ctr" anchorCtr="0">
            <a:noAutofit/>
          </a:bodyPr>
          <a:lstStyle>
            <a:lvl1pPr marL="457200" lvl="0" indent="-228600" rtl="0">
              <a:lnSpc>
                <a:spcPct val="100000"/>
              </a:lnSpc>
              <a:spcBef>
                <a:spcPts val="0"/>
              </a:spcBef>
              <a:spcAft>
                <a:spcPts val="0"/>
              </a:spcAft>
              <a:buSzPts val="2400"/>
              <a:buFont typeface="Roboto Slab"/>
              <a:buNone/>
              <a:defRPr>
                <a:latin typeface="Roboto Slab"/>
                <a:ea typeface="Roboto Slab"/>
                <a:cs typeface="Roboto Slab"/>
                <a:sym typeface="Roboto Slab"/>
              </a:defRPr>
            </a:lvl1pPr>
          </a:lstStyle>
          <a:p>
            <a:endParaRPr/>
          </a:p>
        </p:txBody>
      </p:sp>
      <p:sp>
        <p:nvSpPr>
          <p:cNvPr id="163" name="Google Shape;163;p1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4"/>
        <p:cNvGrpSpPr/>
        <p:nvPr/>
      </p:nvGrpSpPr>
      <p:grpSpPr>
        <a:xfrm>
          <a:off x="0" y="0"/>
          <a:ext cx="0" cy="0"/>
          <a:chOff x="0" y="0"/>
          <a:chExt cx="0" cy="0"/>
        </a:xfrm>
      </p:grpSpPr>
      <p:sp>
        <p:nvSpPr>
          <p:cNvPr id="165" name="Google Shape;165;p19"/>
          <p:cNvSpPr/>
          <p:nvPr/>
        </p:nvSpPr>
        <p:spPr>
          <a:xfrm>
            <a:off x="200" y="6769100"/>
            <a:ext cx="12191700" cy="88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6" name="Google Shape;166;p19"/>
          <p:cNvSpPr txBox="1">
            <a:spLocks noGrp="1"/>
          </p:cNvSpPr>
          <p:nvPr>
            <p:ph type="title" hasCustomPrompt="1"/>
          </p:nvPr>
        </p:nvSpPr>
        <p:spPr>
          <a:xfrm>
            <a:off x="517200" y="1536600"/>
            <a:ext cx="11157600" cy="20511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accent5"/>
              </a:buClr>
              <a:buSzPts val="17300"/>
              <a:buNone/>
              <a:defRPr sz="17300">
                <a:solidFill>
                  <a:schemeClr val="accent5"/>
                </a:solidFill>
              </a:defRPr>
            </a:lvl1pPr>
            <a:lvl2pPr lvl="1" algn="ctr" rtl="0">
              <a:spcBef>
                <a:spcPts val="0"/>
              </a:spcBef>
              <a:spcAft>
                <a:spcPts val="0"/>
              </a:spcAft>
              <a:buClr>
                <a:schemeClr val="accent5"/>
              </a:buClr>
              <a:buSzPts val="17300"/>
              <a:buNone/>
              <a:defRPr sz="17300">
                <a:solidFill>
                  <a:schemeClr val="accent5"/>
                </a:solidFill>
              </a:defRPr>
            </a:lvl2pPr>
            <a:lvl3pPr lvl="2" algn="ctr" rtl="0">
              <a:spcBef>
                <a:spcPts val="0"/>
              </a:spcBef>
              <a:spcAft>
                <a:spcPts val="0"/>
              </a:spcAft>
              <a:buClr>
                <a:schemeClr val="accent5"/>
              </a:buClr>
              <a:buSzPts val="17300"/>
              <a:buNone/>
              <a:defRPr sz="17300">
                <a:solidFill>
                  <a:schemeClr val="accent5"/>
                </a:solidFill>
              </a:defRPr>
            </a:lvl3pPr>
            <a:lvl4pPr lvl="3" algn="ctr" rtl="0">
              <a:spcBef>
                <a:spcPts val="0"/>
              </a:spcBef>
              <a:spcAft>
                <a:spcPts val="0"/>
              </a:spcAft>
              <a:buClr>
                <a:schemeClr val="accent5"/>
              </a:buClr>
              <a:buSzPts val="17300"/>
              <a:buNone/>
              <a:defRPr sz="17300">
                <a:solidFill>
                  <a:schemeClr val="accent5"/>
                </a:solidFill>
              </a:defRPr>
            </a:lvl4pPr>
            <a:lvl5pPr lvl="4" algn="ctr" rtl="0">
              <a:spcBef>
                <a:spcPts val="0"/>
              </a:spcBef>
              <a:spcAft>
                <a:spcPts val="0"/>
              </a:spcAft>
              <a:buClr>
                <a:schemeClr val="accent5"/>
              </a:buClr>
              <a:buSzPts val="17300"/>
              <a:buNone/>
              <a:defRPr sz="17300">
                <a:solidFill>
                  <a:schemeClr val="accent5"/>
                </a:solidFill>
              </a:defRPr>
            </a:lvl5pPr>
            <a:lvl6pPr lvl="5" algn="ctr" rtl="0">
              <a:spcBef>
                <a:spcPts val="0"/>
              </a:spcBef>
              <a:spcAft>
                <a:spcPts val="0"/>
              </a:spcAft>
              <a:buClr>
                <a:schemeClr val="accent5"/>
              </a:buClr>
              <a:buSzPts val="17300"/>
              <a:buNone/>
              <a:defRPr sz="17300">
                <a:solidFill>
                  <a:schemeClr val="accent5"/>
                </a:solidFill>
              </a:defRPr>
            </a:lvl6pPr>
            <a:lvl7pPr lvl="6" algn="ctr" rtl="0">
              <a:spcBef>
                <a:spcPts val="0"/>
              </a:spcBef>
              <a:spcAft>
                <a:spcPts val="0"/>
              </a:spcAft>
              <a:buClr>
                <a:schemeClr val="accent5"/>
              </a:buClr>
              <a:buSzPts val="17300"/>
              <a:buNone/>
              <a:defRPr sz="17300">
                <a:solidFill>
                  <a:schemeClr val="accent5"/>
                </a:solidFill>
              </a:defRPr>
            </a:lvl7pPr>
            <a:lvl8pPr lvl="7" algn="ctr" rtl="0">
              <a:spcBef>
                <a:spcPts val="0"/>
              </a:spcBef>
              <a:spcAft>
                <a:spcPts val="0"/>
              </a:spcAft>
              <a:buClr>
                <a:schemeClr val="accent5"/>
              </a:buClr>
              <a:buSzPts val="17300"/>
              <a:buNone/>
              <a:defRPr sz="17300">
                <a:solidFill>
                  <a:schemeClr val="accent5"/>
                </a:solidFill>
              </a:defRPr>
            </a:lvl8pPr>
            <a:lvl9pPr lvl="8" algn="ctr" rtl="0">
              <a:spcBef>
                <a:spcPts val="0"/>
              </a:spcBef>
              <a:spcAft>
                <a:spcPts val="0"/>
              </a:spcAft>
              <a:buClr>
                <a:schemeClr val="accent5"/>
              </a:buClr>
              <a:buSzPts val="17300"/>
              <a:buNone/>
              <a:defRPr sz="17300">
                <a:solidFill>
                  <a:schemeClr val="accent5"/>
                </a:solidFill>
              </a:defRPr>
            </a:lvl9pPr>
          </a:lstStyle>
          <a:p>
            <a:r>
              <a:t>xx%</a:t>
            </a:r>
          </a:p>
        </p:txBody>
      </p:sp>
      <p:sp>
        <p:nvSpPr>
          <p:cNvPr id="167" name="Google Shape;167;p19"/>
          <p:cNvSpPr txBox="1">
            <a:spLocks noGrp="1"/>
          </p:cNvSpPr>
          <p:nvPr>
            <p:ph type="body" idx="1"/>
          </p:nvPr>
        </p:nvSpPr>
        <p:spPr>
          <a:xfrm>
            <a:off x="517200" y="3892600"/>
            <a:ext cx="11157600" cy="1428900"/>
          </a:xfrm>
          <a:prstGeom prst="rect">
            <a:avLst/>
          </a:prstGeom>
        </p:spPr>
        <p:txBody>
          <a:bodyPr spcFirstLastPara="1" wrap="square" lIns="121900" tIns="121900" rIns="121900" bIns="121900" anchor="t" anchorCtr="0">
            <a:noAutofit/>
          </a:bodyPr>
          <a:lstStyle>
            <a:lvl1pPr marL="457200" lvl="0" indent="-381000" algn="ctr" rtl="0">
              <a:spcBef>
                <a:spcPts val="0"/>
              </a:spcBef>
              <a:spcAft>
                <a:spcPts val="0"/>
              </a:spcAft>
              <a:buSzPts val="2400"/>
              <a:buChar char="●"/>
              <a:defRPr/>
            </a:lvl1pPr>
            <a:lvl2pPr marL="914400" lvl="1" indent="-349250" algn="ctr" rtl="0">
              <a:spcBef>
                <a:spcPts val="2100"/>
              </a:spcBef>
              <a:spcAft>
                <a:spcPts val="0"/>
              </a:spcAft>
              <a:buSzPts val="1900"/>
              <a:buChar char="○"/>
              <a:defRPr/>
            </a:lvl2pPr>
            <a:lvl3pPr marL="1371600" lvl="2" indent="-349250" algn="ctr" rtl="0">
              <a:spcBef>
                <a:spcPts val="2100"/>
              </a:spcBef>
              <a:spcAft>
                <a:spcPts val="0"/>
              </a:spcAft>
              <a:buSzPts val="1900"/>
              <a:buChar char="■"/>
              <a:defRPr/>
            </a:lvl3pPr>
            <a:lvl4pPr marL="1828800" lvl="3" indent="-349250" algn="ctr" rtl="0">
              <a:spcBef>
                <a:spcPts val="2100"/>
              </a:spcBef>
              <a:spcAft>
                <a:spcPts val="0"/>
              </a:spcAft>
              <a:buSzPts val="1900"/>
              <a:buChar char="●"/>
              <a:defRPr/>
            </a:lvl4pPr>
            <a:lvl5pPr marL="2286000" lvl="4" indent="-349250" algn="ctr" rtl="0">
              <a:spcBef>
                <a:spcPts val="2100"/>
              </a:spcBef>
              <a:spcAft>
                <a:spcPts val="0"/>
              </a:spcAft>
              <a:buSzPts val="1900"/>
              <a:buChar char="○"/>
              <a:defRPr/>
            </a:lvl5pPr>
            <a:lvl6pPr marL="2743200" lvl="5" indent="-349250" algn="ctr" rtl="0">
              <a:spcBef>
                <a:spcPts val="2100"/>
              </a:spcBef>
              <a:spcAft>
                <a:spcPts val="0"/>
              </a:spcAft>
              <a:buSzPts val="1900"/>
              <a:buChar char="■"/>
              <a:defRPr/>
            </a:lvl6pPr>
            <a:lvl7pPr marL="3200400" lvl="6" indent="-349250" algn="ctr" rtl="0">
              <a:spcBef>
                <a:spcPts val="2100"/>
              </a:spcBef>
              <a:spcAft>
                <a:spcPts val="0"/>
              </a:spcAft>
              <a:buSzPts val="1900"/>
              <a:buChar char="●"/>
              <a:defRPr/>
            </a:lvl7pPr>
            <a:lvl8pPr marL="3657600" lvl="7" indent="-349250" algn="ctr" rtl="0">
              <a:spcBef>
                <a:spcPts val="2100"/>
              </a:spcBef>
              <a:spcAft>
                <a:spcPts val="0"/>
              </a:spcAft>
              <a:buSzPts val="1900"/>
              <a:buChar char="○"/>
              <a:defRPr/>
            </a:lvl8pPr>
            <a:lvl9pPr marL="4114800" lvl="8" indent="-349250" algn="ctr" rtl="0">
              <a:spcBef>
                <a:spcPts val="2100"/>
              </a:spcBef>
              <a:spcAft>
                <a:spcPts val="2100"/>
              </a:spcAft>
              <a:buSzPts val="1900"/>
              <a:buChar char="■"/>
              <a:defRPr/>
            </a:lvl9pPr>
          </a:lstStyle>
          <a:p>
            <a:endParaRPr/>
          </a:p>
        </p:txBody>
      </p:sp>
      <p:sp>
        <p:nvSpPr>
          <p:cNvPr id="168" name="Google Shape;168;p1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9"/>
        <p:cNvGrpSpPr/>
        <p:nvPr/>
      </p:nvGrpSpPr>
      <p:grpSpPr>
        <a:xfrm>
          <a:off x="0" y="0"/>
          <a:ext cx="0" cy="0"/>
          <a:chOff x="0" y="0"/>
          <a:chExt cx="0" cy="0"/>
        </a:xfrm>
      </p:grpSpPr>
      <p:sp>
        <p:nvSpPr>
          <p:cNvPr id="170" name="Google Shape;170;p2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itle and text">
  <p:cSld name="CUSTOM_5">
    <p:spTree>
      <p:nvGrpSpPr>
        <p:cNvPr id="1" name="Shape 25"/>
        <p:cNvGrpSpPr/>
        <p:nvPr/>
      </p:nvGrpSpPr>
      <p:grpSpPr>
        <a:xfrm>
          <a:off x="0" y="0"/>
          <a:ext cx="0" cy="0"/>
          <a:chOff x="0" y="0"/>
          <a:chExt cx="0" cy="0"/>
        </a:xfrm>
      </p:grpSpPr>
      <p:sp>
        <p:nvSpPr>
          <p:cNvPr id="26" name="Google Shape;26;p3"/>
          <p:cNvSpPr/>
          <p:nvPr/>
        </p:nvSpPr>
        <p:spPr>
          <a:xfrm flipH="1">
            <a:off x="9911134"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6"/>
          </a:solidFill>
          <a:ln>
            <a:noFill/>
          </a:ln>
          <a:effectLst>
            <a:outerShdw blurRad="50800" dist="254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 name="Google Shape;27;p3"/>
          <p:cNvSpPr/>
          <p:nvPr/>
        </p:nvSpPr>
        <p:spPr>
          <a:xfrm flipH="1">
            <a:off x="9991724"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8" name="Google Shape;28;p3"/>
          <p:cNvSpPr/>
          <p:nvPr/>
        </p:nvSpPr>
        <p:spPr>
          <a:xfrm flipH="1">
            <a:off x="8026513"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 name="Google Shape;29;p3"/>
          <p:cNvSpPr/>
          <p:nvPr/>
        </p:nvSpPr>
        <p:spPr>
          <a:xfrm flipH="1">
            <a:off x="8105174" y="24863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0" name="Google Shape;30;p3"/>
          <p:cNvSpPr/>
          <p:nvPr/>
        </p:nvSpPr>
        <p:spPr>
          <a:xfrm flipH="1">
            <a:off x="614189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254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 name="Google Shape;31;p3"/>
          <p:cNvSpPr/>
          <p:nvPr/>
        </p:nvSpPr>
        <p:spPr>
          <a:xfrm flipH="1">
            <a:off x="6228246"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2" name="Google Shape;32;p3"/>
          <p:cNvSpPr/>
          <p:nvPr/>
        </p:nvSpPr>
        <p:spPr>
          <a:xfrm flipH="1">
            <a:off x="425727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 name="Google Shape;33;p3"/>
          <p:cNvSpPr/>
          <p:nvPr/>
        </p:nvSpPr>
        <p:spPr>
          <a:xfrm flipH="1">
            <a:off x="4341695"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34;p3"/>
          <p:cNvSpPr/>
          <p:nvPr/>
        </p:nvSpPr>
        <p:spPr>
          <a:xfrm flipH="1">
            <a:off x="497655" y="179662"/>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 name="Google Shape;35;p3"/>
          <p:cNvSpPr/>
          <p:nvPr/>
        </p:nvSpPr>
        <p:spPr>
          <a:xfrm flipH="1">
            <a:off x="581427" y="232598"/>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6" name="Google Shape;36;p3"/>
          <p:cNvSpPr/>
          <p:nvPr/>
        </p:nvSpPr>
        <p:spPr>
          <a:xfrm flipH="1">
            <a:off x="168442" y="171638"/>
            <a:ext cx="11819824" cy="6481022"/>
          </a:xfrm>
          <a:custGeom>
            <a:avLst/>
            <a:gdLst/>
            <a:ahLst/>
            <a:cxnLst/>
            <a:rect l="l" t="t" r="r" b="b"/>
            <a:pathLst>
              <a:path w="11819824" h="6481022" extrusionOk="0">
                <a:moveTo>
                  <a:pt x="9172409" y="0"/>
                </a:moveTo>
                <a:lnTo>
                  <a:pt x="8721564" y="0"/>
                </a:lnTo>
                <a:lnTo>
                  <a:pt x="8700787" y="0"/>
                </a:lnTo>
                <a:lnTo>
                  <a:pt x="8249942" y="0"/>
                </a:lnTo>
                <a:cubicBezTo>
                  <a:pt x="8084202" y="0"/>
                  <a:pt x="7949843" y="140055"/>
                  <a:pt x="7949843" y="312821"/>
                </a:cubicBezTo>
                <a:lnTo>
                  <a:pt x="7958235" y="478859"/>
                </a:lnTo>
                <a:cubicBezTo>
                  <a:pt x="7958235" y="541653"/>
                  <a:pt x="7921610" y="595530"/>
                  <a:pt x="7869412" y="618544"/>
                </a:cubicBezTo>
                <a:lnTo>
                  <a:pt x="7820382"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9601969" y="628862"/>
                </a:lnTo>
                <a:lnTo>
                  <a:pt x="9552939" y="618544"/>
                </a:lnTo>
                <a:cubicBezTo>
                  <a:pt x="9500741" y="595530"/>
                  <a:pt x="9464116" y="541653"/>
                  <a:pt x="9464116" y="478859"/>
                </a:cubicBezTo>
                <a:lnTo>
                  <a:pt x="9472507" y="312821"/>
                </a:lnTo>
                <a:cubicBezTo>
                  <a:pt x="9472507" y="140055"/>
                  <a:pt x="9338149" y="0"/>
                  <a:pt x="9172409"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 name="Google Shape;37;p3"/>
          <p:cNvSpPr/>
          <p:nvPr/>
        </p:nvSpPr>
        <p:spPr>
          <a:xfrm flipH="1">
            <a:off x="279237" y="232600"/>
            <a:ext cx="11579088" cy="6275229"/>
          </a:xfrm>
          <a:custGeom>
            <a:avLst/>
            <a:gdLst/>
            <a:ahLst/>
            <a:cxnLst/>
            <a:rect l="l" t="t" r="r" b="b"/>
            <a:pathLst>
              <a:path w="12253003" h="6486025" extrusionOk="0">
                <a:moveTo>
                  <a:pt x="9539336" y="0"/>
                </a:moveTo>
                <a:lnTo>
                  <a:pt x="9088491" y="0"/>
                </a:lnTo>
                <a:lnTo>
                  <a:pt x="9067714" y="0"/>
                </a:lnTo>
                <a:lnTo>
                  <a:pt x="8616869" y="0"/>
                </a:lnTo>
                <a:cubicBezTo>
                  <a:pt x="8451129" y="0"/>
                  <a:pt x="8362636" y="140055"/>
                  <a:pt x="8362636" y="312821"/>
                </a:cubicBezTo>
                <a:lnTo>
                  <a:pt x="8325162" y="478859"/>
                </a:lnTo>
                <a:cubicBezTo>
                  <a:pt x="8325162" y="541653"/>
                  <a:pt x="8288537" y="595530"/>
                  <a:pt x="8236339" y="618544"/>
                </a:cubicBezTo>
                <a:lnTo>
                  <a:pt x="8187309" y="628862"/>
                </a:lnTo>
                <a:lnTo>
                  <a:pt x="324418" y="628862"/>
                </a:lnTo>
                <a:cubicBezTo>
                  <a:pt x="198723" y="628862"/>
                  <a:pt x="0" y="750767"/>
                  <a:pt x="0" y="876462"/>
                </a:cubicBezTo>
                <a:cubicBezTo>
                  <a:pt x="0" y="2675455"/>
                  <a:pt x="20384" y="4444433"/>
                  <a:pt x="20384" y="6243426"/>
                </a:cubicBezTo>
                <a:cubicBezTo>
                  <a:pt x="20384" y="6369121"/>
                  <a:pt x="142665" y="6486025"/>
                  <a:pt x="268360" y="6486025"/>
                </a:cubicBezTo>
                <a:lnTo>
                  <a:pt x="12071277" y="6476020"/>
                </a:lnTo>
                <a:cubicBezTo>
                  <a:pt x="12196972" y="6476020"/>
                  <a:pt x="12253002" y="6374124"/>
                  <a:pt x="12253002" y="6248429"/>
                </a:cubicBezTo>
                <a:cubicBezTo>
                  <a:pt x="12253002" y="4451104"/>
                  <a:pt x="12253003" y="2653778"/>
                  <a:pt x="12253003" y="856453"/>
                </a:cubicBezTo>
                <a:cubicBezTo>
                  <a:pt x="12253003" y="730758"/>
                  <a:pt x="12202069" y="613855"/>
                  <a:pt x="12076374" y="613855"/>
                </a:cubicBezTo>
                <a:lnTo>
                  <a:pt x="9968896" y="628862"/>
                </a:lnTo>
                <a:lnTo>
                  <a:pt x="9919866" y="618544"/>
                </a:lnTo>
                <a:cubicBezTo>
                  <a:pt x="9867668" y="595530"/>
                  <a:pt x="9831043" y="541653"/>
                  <a:pt x="9831043" y="478859"/>
                </a:cubicBezTo>
                <a:lnTo>
                  <a:pt x="9839434" y="312821"/>
                </a:lnTo>
                <a:cubicBezTo>
                  <a:pt x="9839434" y="140055"/>
                  <a:pt x="9705076" y="0"/>
                  <a:pt x="9539336"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8" name="Google Shape;38;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9" name="Google Shape;39;p3">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40" name="Google Shape;40;p3">
            <a:hlinkClick r:id="rId3" action="ppaction://hlinksldjump"/>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41" name="Google Shape;41;p3">
            <a:hlinkClick r:id="rId4"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42" name="Google Shape;42;p3">
            <a:hlinkClick r:id="rId5" action="ppaction://hlinksldjump"/>
          </p:cNvPr>
          <p:cNvSpPr txBox="1"/>
          <p:nvPr/>
        </p:nvSpPr>
        <p:spPr>
          <a:xfrm>
            <a:off x="830998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cSld name="CUSTOM_10">
    <p:spTree>
      <p:nvGrpSpPr>
        <p:cNvPr id="1" name="Shape 43"/>
        <p:cNvGrpSpPr/>
        <p:nvPr/>
      </p:nvGrpSpPr>
      <p:grpSpPr>
        <a:xfrm>
          <a:off x="0" y="0"/>
          <a:ext cx="0" cy="0"/>
          <a:chOff x="0" y="0"/>
          <a:chExt cx="0" cy="0"/>
        </a:xfrm>
      </p:grpSpPr>
      <p:sp>
        <p:nvSpPr>
          <p:cNvPr id="44" name="Google Shape;44;p4"/>
          <p:cNvSpPr/>
          <p:nvPr/>
        </p:nvSpPr>
        <p:spPr>
          <a:xfrm flipH="1">
            <a:off x="9911134"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5" name="Google Shape;45;p4"/>
          <p:cNvSpPr/>
          <p:nvPr/>
        </p:nvSpPr>
        <p:spPr>
          <a:xfrm flipH="1">
            <a:off x="9991724"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6" name="Google Shape;46;p4"/>
          <p:cNvSpPr/>
          <p:nvPr/>
        </p:nvSpPr>
        <p:spPr>
          <a:xfrm flipH="1">
            <a:off x="8026513"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7" name="Google Shape;47;p4"/>
          <p:cNvSpPr/>
          <p:nvPr/>
        </p:nvSpPr>
        <p:spPr>
          <a:xfrm flipH="1">
            <a:off x="8105174" y="24863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8" name="Google Shape;48;p4"/>
          <p:cNvSpPr/>
          <p:nvPr/>
        </p:nvSpPr>
        <p:spPr>
          <a:xfrm flipH="1">
            <a:off x="614189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9" name="Google Shape;49;p4"/>
          <p:cNvSpPr/>
          <p:nvPr/>
        </p:nvSpPr>
        <p:spPr>
          <a:xfrm flipH="1">
            <a:off x="6228246"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0" name="Google Shape;50;p4"/>
          <p:cNvSpPr/>
          <p:nvPr/>
        </p:nvSpPr>
        <p:spPr>
          <a:xfrm flipH="1">
            <a:off x="497655" y="179662"/>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254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1" name="Google Shape;51;p4"/>
          <p:cNvSpPr/>
          <p:nvPr/>
        </p:nvSpPr>
        <p:spPr>
          <a:xfrm flipH="1">
            <a:off x="581427" y="232598"/>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2" name="Google Shape;52;p4"/>
          <p:cNvSpPr/>
          <p:nvPr/>
        </p:nvSpPr>
        <p:spPr>
          <a:xfrm flipH="1">
            <a:off x="2372650"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254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3" name="Google Shape;53;p4"/>
          <p:cNvSpPr/>
          <p:nvPr/>
        </p:nvSpPr>
        <p:spPr>
          <a:xfrm flipH="1">
            <a:off x="2437497" y="24543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4" name="Google Shape;54;p4"/>
          <p:cNvSpPr/>
          <p:nvPr/>
        </p:nvSpPr>
        <p:spPr>
          <a:xfrm flipH="1">
            <a:off x="168442" y="171638"/>
            <a:ext cx="11819824" cy="6481022"/>
          </a:xfrm>
          <a:custGeom>
            <a:avLst/>
            <a:gdLst/>
            <a:ahLst/>
            <a:cxnLst/>
            <a:rect l="l" t="t" r="r" b="b"/>
            <a:pathLst>
              <a:path w="11819824" h="6481022" extrusionOk="0">
                <a:moveTo>
                  <a:pt x="7287788" y="0"/>
                </a:moveTo>
                <a:lnTo>
                  <a:pt x="6836943" y="0"/>
                </a:lnTo>
                <a:lnTo>
                  <a:pt x="6816167" y="0"/>
                </a:lnTo>
                <a:lnTo>
                  <a:pt x="6365321" y="0"/>
                </a:lnTo>
                <a:cubicBezTo>
                  <a:pt x="6199582" y="0"/>
                  <a:pt x="6065223" y="140055"/>
                  <a:pt x="6065223" y="312821"/>
                </a:cubicBezTo>
                <a:lnTo>
                  <a:pt x="6073615" y="478859"/>
                </a:lnTo>
                <a:cubicBezTo>
                  <a:pt x="6073615" y="541653"/>
                  <a:pt x="6036989" y="595530"/>
                  <a:pt x="5984791" y="618544"/>
                </a:cubicBezTo>
                <a:lnTo>
                  <a:pt x="5935761"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7717348" y="628862"/>
                </a:lnTo>
                <a:lnTo>
                  <a:pt x="7668318" y="618544"/>
                </a:lnTo>
                <a:cubicBezTo>
                  <a:pt x="7616120" y="595530"/>
                  <a:pt x="7579495" y="541653"/>
                  <a:pt x="7579495" y="478859"/>
                </a:cubicBezTo>
                <a:lnTo>
                  <a:pt x="7587887" y="312821"/>
                </a:lnTo>
                <a:cubicBezTo>
                  <a:pt x="7587887" y="140055"/>
                  <a:pt x="7453528" y="0"/>
                  <a:pt x="7287788"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5" name="Google Shape;55;p4"/>
          <p:cNvSpPr/>
          <p:nvPr/>
        </p:nvSpPr>
        <p:spPr>
          <a:xfrm flipH="1">
            <a:off x="289062" y="261473"/>
            <a:ext cx="11569262" cy="6267317"/>
          </a:xfrm>
          <a:custGeom>
            <a:avLst/>
            <a:gdLst/>
            <a:ahLst/>
            <a:cxnLst/>
            <a:rect l="l" t="t" r="r" b="b"/>
            <a:pathLst>
              <a:path w="12473598" h="6461152" extrusionOk="0">
                <a:moveTo>
                  <a:pt x="7666562" y="0"/>
                </a:moveTo>
                <a:lnTo>
                  <a:pt x="7215717" y="0"/>
                </a:lnTo>
                <a:lnTo>
                  <a:pt x="7194941" y="0"/>
                </a:lnTo>
                <a:lnTo>
                  <a:pt x="6744095" y="0"/>
                </a:lnTo>
                <a:cubicBezTo>
                  <a:pt x="6578356" y="0"/>
                  <a:pt x="6443997" y="140055"/>
                  <a:pt x="6443997" y="312821"/>
                </a:cubicBezTo>
                <a:lnTo>
                  <a:pt x="6452389" y="478859"/>
                </a:lnTo>
                <a:cubicBezTo>
                  <a:pt x="6452389" y="541653"/>
                  <a:pt x="6415763" y="595530"/>
                  <a:pt x="6363565" y="618544"/>
                </a:cubicBezTo>
                <a:lnTo>
                  <a:pt x="6314535" y="628862"/>
                </a:lnTo>
                <a:lnTo>
                  <a:pt x="357308" y="623895"/>
                </a:lnTo>
                <a:cubicBezTo>
                  <a:pt x="231613" y="623895"/>
                  <a:pt x="0" y="725790"/>
                  <a:pt x="0" y="851485"/>
                </a:cubicBezTo>
                <a:cubicBezTo>
                  <a:pt x="0" y="2650478"/>
                  <a:pt x="31132" y="4459406"/>
                  <a:pt x="31132" y="6258399"/>
                </a:cubicBezTo>
                <a:cubicBezTo>
                  <a:pt x="31132" y="6384094"/>
                  <a:pt x="81141" y="6461152"/>
                  <a:pt x="206836" y="6461152"/>
                </a:cubicBezTo>
                <a:lnTo>
                  <a:pt x="12334215" y="6461151"/>
                </a:lnTo>
                <a:cubicBezTo>
                  <a:pt x="12459910" y="6461151"/>
                  <a:pt x="12473598" y="6364223"/>
                  <a:pt x="12473598" y="6238528"/>
                </a:cubicBezTo>
                <a:cubicBezTo>
                  <a:pt x="12468409" y="4447815"/>
                  <a:pt x="12463221" y="2657101"/>
                  <a:pt x="12458032" y="866388"/>
                </a:cubicBezTo>
                <a:cubicBezTo>
                  <a:pt x="12458032" y="740693"/>
                  <a:pt x="12371703" y="628862"/>
                  <a:pt x="12246008" y="628862"/>
                </a:cubicBezTo>
                <a:lnTo>
                  <a:pt x="8096122" y="628862"/>
                </a:lnTo>
                <a:lnTo>
                  <a:pt x="8047092" y="618544"/>
                </a:lnTo>
                <a:cubicBezTo>
                  <a:pt x="7994894" y="595530"/>
                  <a:pt x="7958269" y="541653"/>
                  <a:pt x="7958269" y="478859"/>
                </a:cubicBezTo>
                <a:lnTo>
                  <a:pt x="7966661" y="312821"/>
                </a:lnTo>
                <a:cubicBezTo>
                  <a:pt x="7966661" y="140055"/>
                  <a:pt x="7832302" y="0"/>
                  <a:pt x="7666562"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6" name="Google Shape;56;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57" name="Google Shape;57;p4">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58" name="Google Shape;58;p4">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59" name="Google Shape;59;p4">
            <a:hlinkClick r:id="rId4"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60" name="Google Shape;60;p4">
            <a:hlinkClick r:id="rId5" action="ppaction://hlinksldjump"/>
          </p:cNvPr>
          <p:cNvSpPr txBox="1"/>
          <p:nvPr/>
        </p:nvSpPr>
        <p:spPr>
          <a:xfrm>
            <a:off x="830998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61" name="Google Shape;61;p4">
            <a:hlinkClick r:id="rId5" action="ppaction://hlinksldjump"/>
          </p:cNvPr>
          <p:cNvSpPr txBox="1"/>
          <p:nvPr/>
        </p:nvSpPr>
        <p:spPr>
          <a:xfrm>
            <a:off x="102062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p:cSld name="CUSTOM_1">
    <p:spTree>
      <p:nvGrpSpPr>
        <p:cNvPr id="1" name="Shape 62"/>
        <p:cNvGrpSpPr/>
        <p:nvPr/>
      </p:nvGrpSpPr>
      <p:grpSpPr>
        <a:xfrm>
          <a:off x="0" y="0"/>
          <a:ext cx="0" cy="0"/>
          <a:chOff x="0" y="0"/>
          <a:chExt cx="0" cy="0"/>
        </a:xfrm>
      </p:grpSpPr>
      <p:sp>
        <p:nvSpPr>
          <p:cNvPr id="63" name="Google Shape;63;p5"/>
          <p:cNvSpPr/>
          <p:nvPr/>
        </p:nvSpPr>
        <p:spPr>
          <a:xfrm flipH="1">
            <a:off x="9911134"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4" name="Google Shape;64;p5"/>
          <p:cNvSpPr/>
          <p:nvPr/>
        </p:nvSpPr>
        <p:spPr>
          <a:xfrm flipH="1">
            <a:off x="9991724"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5" name="Google Shape;65;p5"/>
          <p:cNvSpPr/>
          <p:nvPr/>
        </p:nvSpPr>
        <p:spPr>
          <a:xfrm flipH="1">
            <a:off x="8026513"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6" name="Google Shape;66;p5"/>
          <p:cNvSpPr/>
          <p:nvPr/>
        </p:nvSpPr>
        <p:spPr>
          <a:xfrm flipH="1">
            <a:off x="8105174" y="24863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7" name="Google Shape;67;p5"/>
          <p:cNvSpPr/>
          <p:nvPr/>
        </p:nvSpPr>
        <p:spPr>
          <a:xfrm flipH="1">
            <a:off x="497655" y="179662"/>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8" name="Google Shape;68;p5"/>
          <p:cNvSpPr/>
          <p:nvPr/>
        </p:nvSpPr>
        <p:spPr>
          <a:xfrm flipH="1">
            <a:off x="581427" y="232598"/>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9" name="Google Shape;69;p5"/>
          <p:cNvSpPr/>
          <p:nvPr/>
        </p:nvSpPr>
        <p:spPr>
          <a:xfrm flipH="1">
            <a:off x="2372650"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0" name="Google Shape;70;p5"/>
          <p:cNvSpPr/>
          <p:nvPr/>
        </p:nvSpPr>
        <p:spPr>
          <a:xfrm flipH="1">
            <a:off x="2437497" y="24543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71" name="Google Shape;71;p5"/>
          <p:cNvSpPr/>
          <p:nvPr/>
        </p:nvSpPr>
        <p:spPr>
          <a:xfrm flipH="1">
            <a:off x="425727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2" name="Google Shape;72;p5"/>
          <p:cNvSpPr/>
          <p:nvPr/>
        </p:nvSpPr>
        <p:spPr>
          <a:xfrm flipH="1">
            <a:off x="4341695"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73" name="Google Shape;73;p5"/>
          <p:cNvSpPr/>
          <p:nvPr/>
        </p:nvSpPr>
        <p:spPr>
          <a:xfrm flipH="1">
            <a:off x="168442" y="171638"/>
            <a:ext cx="11819824" cy="6481022"/>
          </a:xfrm>
          <a:custGeom>
            <a:avLst/>
            <a:gdLst/>
            <a:ahLst/>
            <a:cxnLst/>
            <a:rect l="l" t="t" r="r" b="b"/>
            <a:pathLst>
              <a:path w="11819824" h="6481022" extrusionOk="0">
                <a:moveTo>
                  <a:pt x="5403167" y="0"/>
                </a:moveTo>
                <a:lnTo>
                  <a:pt x="4952322" y="0"/>
                </a:lnTo>
                <a:lnTo>
                  <a:pt x="4931546" y="0"/>
                </a:lnTo>
                <a:lnTo>
                  <a:pt x="4480700" y="0"/>
                </a:lnTo>
                <a:cubicBezTo>
                  <a:pt x="4314961" y="0"/>
                  <a:pt x="4180602" y="140055"/>
                  <a:pt x="4180602" y="312821"/>
                </a:cubicBezTo>
                <a:lnTo>
                  <a:pt x="4188994" y="478859"/>
                </a:lnTo>
                <a:cubicBezTo>
                  <a:pt x="4188994" y="541653"/>
                  <a:pt x="4152368" y="595530"/>
                  <a:pt x="4100170" y="618544"/>
                </a:cubicBezTo>
                <a:lnTo>
                  <a:pt x="4051140"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5832728" y="628862"/>
                </a:lnTo>
                <a:lnTo>
                  <a:pt x="5783697" y="618544"/>
                </a:lnTo>
                <a:cubicBezTo>
                  <a:pt x="5731500" y="595530"/>
                  <a:pt x="5694874" y="541653"/>
                  <a:pt x="5694874" y="478859"/>
                </a:cubicBezTo>
                <a:lnTo>
                  <a:pt x="5703266" y="312821"/>
                </a:lnTo>
                <a:cubicBezTo>
                  <a:pt x="5703266" y="140055"/>
                  <a:pt x="5568907" y="0"/>
                  <a:pt x="5403167"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4" name="Google Shape;74;p5"/>
          <p:cNvSpPr/>
          <p:nvPr/>
        </p:nvSpPr>
        <p:spPr>
          <a:xfrm>
            <a:off x="336884" y="261473"/>
            <a:ext cx="11569262" cy="6267317"/>
          </a:xfrm>
          <a:custGeom>
            <a:avLst/>
            <a:gdLst/>
            <a:ahLst/>
            <a:cxnLst/>
            <a:rect l="l" t="t" r="r" b="b"/>
            <a:pathLst>
              <a:path w="12473598" h="6461152" extrusionOk="0">
                <a:moveTo>
                  <a:pt x="7666562" y="0"/>
                </a:moveTo>
                <a:lnTo>
                  <a:pt x="7215717" y="0"/>
                </a:lnTo>
                <a:lnTo>
                  <a:pt x="7194941" y="0"/>
                </a:lnTo>
                <a:lnTo>
                  <a:pt x="6744095" y="0"/>
                </a:lnTo>
                <a:cubicBezTo>
                  <a:pt x="6578356" y="0"/>
                  <a:pt x="6443997" y="140055"/>
                  <a:pt x="6443997" y="312821"/>
                </a:cubicBezTo>
                <a:lnTo>
                  <a:pt x="6452389" y="478859"/>
                </a:lnTo>
                <a:cubicBezTo>
                  <a:pt x="6452389" y="541653"/>
                  <a:pt x="6415763" y="595530"/>
                  <a:pt x="6363565" y="618544"/>
                </a:cubicBezTo>
                <a:lnTo>
                  <a:pt x="6314535" y="628862"/>
                </a:lnTo>
                <a:lnTo>
                  <a:pt x="357308" y="623895"/>
                </a:lnTo>
                <a:cubicBezTo>
                  <a:pt x="231613" y="623895"/>
                  <a:pt x="0" y="725790"/>
                  <a:pt x="0" y="851485"/>
                </a:cubicBezTo>
                <a:cubicBezTo>
                  <a:pt x="0" y="2650478"/>
                  <a:pt x="31132" y="4459406"/>
                  <a:pt x="31132" y="6258399"/>
                </a:cubicBezTo>
                <a:cubicBezTo>
                  <a:pt x="31132" y="6384094"/>
                  <a:pt x="81141" y="6461152"/>
                  <a:pt x="206836" y="6461152"/>
                </a:cubicBezTo>
                <a:lnTo>
                  <a:pt x="12334215" y="6461151"/>
                </a:lnTo>
                <a:cubicBezTo>
                  <a:pt x="12459910" y="6461151"/>
                  <a:pt x="12473598" y="6364223"/>
                  <a:pt x="12473598" y="6238528"/>
                </a:cubicBezTo>
                <a:cubicBezTo>
                  <a:pt x="12468409" y="4447815"/>
                  <a:pt x="12463221" y="2657101"/>
                  <a:pt x="12458032" y="866388"/>
                </a:cubicBezTo>
                <a:cubicBezTo>
                  <a:pt x="12458032" y="740693"/>
                  <a:pt x="12371703" y="628862"/>
                  <a:pt x="12246008" y="628862"/>
                </a:cubicBezTo>
                <a:lnTo>
                  <a:pt x="8096122" y="628862"/>
                </a:lnTo>
                <a:lnTo>
                  <a:pt x="8047092" y="618544"/>
                </a:lnTo>
                <a:cubicBezTo>
                  <a:pt x="7994894" y="595530"/>
                  <a:pt x="7958269" y="541653"/>
                  <a:pt x="7958269" y="478859"/>
                </a:cubicBezTo>
                <a:lnTo>
                  <a:pt x="7966661" y="312821"/>
                </a:lnTo>
                <a:cubicBezTo>
                  <a:pt x="7966661" y="140055"/>
                  <a:pt x="7832302" y="0"/>
                  <a:pt x="7666562"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75" name="Google Shape;75;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76" name="Google Shape;76;p5">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77" name="Google Shape;77;p5">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78" name="Google Shape;78;p5">
            <a:hlinkClick r:id="rId4" action="ppaction://hlinksldjump"/>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79" name="Google Shape;79;p5">
            <a:hlinkClick r:id="rId5" action="ppaction://hlinksldjump"/>
          </p:cNvPr>
          <p:cNvSpPr txBox="1"/>
          <p:nvPr/>
        </p:nvSpPr>
        <p:spPr>
          <a:xfrm>
            <a:off x="830998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80" name="Google Shape;80;p5">
            <a:hlinkClick r:id="rId5" action="ppaction://hlinksldjump"/>
          </p:cNvPr>
          <p:cNvSpPr txBox="1"/>
          <p:nvPr/>
        </p:nvSpPr>
        <p:spPr>
          <a:xfrm>
            <a:off x="102062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body">
  <p:cSld name="CUSTOM_2">
    <p:spTree>
      <p:nvGrpSpPr>
        <p:cNvPr id="1" name="Shape 81"/>
        <p:cNvGrpSpPr/>
        <p:nvPr/>
      </p:nvGrpSpPr>
      <p:grpSpPr>
        <a:xfrm>
          <a:off x="0" y="0"/>
          <a:ext cx="0" cy="0"/>
          <a:chOff x="0" y="0"/>
          <a:chExt cx="0" cy="0"/>
        </a:xfrm>
      </p:grpSpPr>
      <p:sp>
        <p:nvSpPr>
          <p:cNvPr id="82" name="Google Shape;82;p6"/>
          <p:cNvSpPr/>
          <p:nvPr/>
        </p:nvSpPr>
        <p:spPr>
          <a:xfrm flipH="1">
            <a:off x="9911134"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3" name="Google Shape;83;p6"/>
          <p:cNvSpPr/>
          <p:nvPr/>
        </p:nvSpPr>
        <p:spPr>
          <a:xfrm flipH="1">
            <a:off x="9991724"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4" name="Google Shape;84;p6"/>
          <p:cNvSpPr/>
          <p:nvPr/>
        </p:nvSpPr>
        <p:spPr>
          <a:xfrm flipH="1">
            <a:off x="497655" y="179662"/>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5" name="Google Shape;85;p6"/>
          <p:cNvSpPr/>
          <p:nvPr/>
        </p:nvSpPr>
        <p:spPr>
          <a:xfrm flipH="1">
            <a:off x="581427" y="232598"/>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6" name="Google Shape;86;p6"/>
          <p:cNvSpPr/>
          <p:nvPr/>
        </p:nvSpPr>
        <p:spPr>
          <a:xfrm flipH="1">
            <a:off x="2372650"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7" name="Google Shape;87;p6"/>
          <p:cNvSpPr/>
          <p:nvPr/>
        </p:nvSpPr>
        <p:spPr>
          <a:xfrm flipH="1">
            <a:off x="2437497" y="24543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8" name="Google Shape;88;p6"/>
          <p:cNvSpPr/>
          <p:nvPr/>
        </p:nvSpPr>
        <p:spPr>
          <a:xfrm flipH="1">
            <a:off x="425727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9" name="Google Shape;89;p6"/>
          <p:cNvSpPr/>
          <p:nvPr/>
        </p:nvSpPr>
        <p:spPr>
          <a:xfrm flipH="1">
            <a:off x="4341695"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0" name="Google Shape;90;p6"/>
          <p:cNvSpPr/>
          <p:nvPr/>
        </p:nvSpPr>
        <p:spPr>
          <a:xfrm flipH="1">
            <a:off x="614189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1" name="Google Shape;91;p6"/>
          <p:cNvSpPr/>
          <p:nvPr/>
        </p:nvSpPr>
        <p:spPr>
          <a:xfrm flipH="1">
            <a:off x="6228246"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254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2" name="Google Shape;92;p6"/>
          <p:cNvSpPr/>
          <p:nvPr/>
        </p:nvSpPr>
        <p:spPr>
          <a:xfrm flipH="1">
            <a:off x="168442" y="171638"/>
            <a:ext cx="11819824" cy="6481022"/>
          </a:xfrm>
          <a:custGeom>
            <a:avLst/>
            <a:gdLst/>
            <a:ahLst/>
            <a:cxnLst/>
            <a:rect l="l" t="t" r="r" b="b"/>
            <a:pathLst>
              <a:path w="11819824" h="6481022" extrusionOk="0">
                <a:moveTo>
                  <a:pt x="3518546" y="0"/>
                </a:moveTo>
                <a:lnTo>
                  <a:pt x="3067701" y="0"/>
                </a:lnTo>
                <a:lnTo>
                  <a:pt x="3046924" y="0"/>
                </a:lnTo>
                <a:lnTo>
                  <a:pt x="2596079" y="0"/>
                </a:lnTo>
                <a:cubicBezTo>
                  <a:pt x="2430339" y="0"/>
                  <a:pt x="2295980" y="140055"/>
                  <a:pt x="2295980" y="312821"/>
                </a:cubicBezTo>
                <a:lnTo>
                  <a:pt x="2304373" y="478859"/>
                </a:lnTo>
                <a:cubicBezTo>
                  <a:pt x="2304373" y="541653"/>
                  <a:pt x="2267747" y="595530"/>
                  <a:pt x="2215549" y="618544"/>
                </a:cubicBezTo>
                <a:lnTo>
                  <a:pt x="216651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3948107" y="628862"/>
                </a:lnTo>
                <a:lnTo>
                  <a:pt x="3899076" y="618544"/>
                </a:lnTo>
                <a:cubicBezTo>
                  <a:pt x="3846879" y="595530"/>
                  <a:pt x="3810253" y="541653"/>
                  <a:pt x="3810253" y="478859"/>
                </a:cubicBezTo>
                <a:lnTo>
                  <a:pt x="3818645" y="312821"/>
                </a:lnTo>
                <a:cubicBezTo>
                  <a:pt x="3818645" y="140055"/>
                  <a:pt x="3684286" y="0"/>
                  <a:pt x="3518546"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3" name="Google Shape;93;p6"/>
          <p:cNvSpPr/>
          <p:nvPr/>
        </p:nvSpPr>
        <p:spPr>
          <a:xfrm>
            <a:off x="303144" y="261475"/>
            <a:ext cx="11580123" cy="6253369"/>
          </a:xfrm>
          <a:custGeom>
            <a:avLst/>
            <a:gdLst/>
            <a:ahLst/>
            <a:cxnLst/>
            <a:rect l="l" t="t" r="r" b="b"/>
            <a:pathLst>
              <a:path w="12418363" h="6497007" extrusionOk="0">
                <a:moveTo>
                  <a:pt x="9704696" y="0"/>
                </a:moveTo>
                <a:lnTo>
                  <a:pt x="9253851" y="0"/>
                </a:lnTo>
                <a:lnTo>
                  <a:pt x="9233074" y="0"/>
                </a:lnTo>
                <a:lnTo>
                  <a:pt x="8782229" y="0"/>
                </a:lnTo>
                <a:cubicBezTo>
                  <a:pt x="8616489" y="0"/>
                  <a:pt x="8527996" y="140055"/>
                  <a:pt x="8527996" y="312821"/>
                </a:cubicBezTo>
                <a:lnTo>
                  <a:pt x="8537012" y="478859"/>
                </a:lnTo>
                <a:cubicBezTo>
                  <a:pt x="8537012" y="541653"/>
                  <a:pt x="8453897" y="595530"/>
                  <a:pt x="8401699" y="618544"/>
                </a:cubicBezTo>
                <a:lnTo>
                  <a:pt x="489778" y="628862"/>
                </a:lnTo>
                <a:cubicBezTo>
                  <a:pt x="364083" y="628862"/>
                  <a:pt x="-5231" y="545116"/>
                  <a:pt x="58" y="896470"/>
                </a:cubicBezTo>
                <a:cubicBezTo>
                  <a:pt x="14203" y="1836148"/>
                  <a:pt x="71820" y="5312918"/>
                  <a:pt x="25607" y="6248429"/>
                </a:cubicBezTo>
                <a:cubicBezTo>
                  <a:pt x="10092" y="6562508"/>
                  <a:pt x="248724" y="6492277"/>
                  <a:pt x="433720" y="6486025"/>
                </a:cubicBezTo>
                <a:lnTo>
                  <a:pt x="12236637" y="6476020"/>
                </a:lnTo>
                <a:cubicBezTo>
                  <a:pt x="12362332" y="6476020"/>
                  <a:pt x="12418362" y="6374124"/>
                  <a:pt x="12418362" y="6248429"/>
                </a:cubicBezTo>
                <a:cubicBezTo>
                  <a:pt x="12418362" y="4451104"/>
                  <a:pt x="12418363" y="2653778"/>
                  <a:pt x="12418363" y="856453"/>
                </a:cubicBezTo>
                <a:cubicBezTo>
                  <a:pt x="12418363" y="730758"/>
                  <a:pt x="12367429" y="613855"/>
                  <a:pt x="12241734" y="613855"/>
                </a:cubicBezTo>
                <a:lnTo>
                  <a:pt x="10134256" y="628862"/>
                </a:lnTo>
                <a:lnTo>
                  <a:pt x="10085226" y="618544"/>
                </a:lnTo>
                <a:cubicBezTo>
                  <a:pt x="10033028" y="595530"/>
                  <a:pt x="9996403" y="541653"/>
                  <a:pt x="9996403" y="478859"/>
                </a:cubicBezTo>
                <a:lnTo>
                  <a:pt x="10004794" y="312821"/>
                </a:lnTo>
                <a:cubicBezTo>
                  <a:pt x="10004794" y="140055"/>
                  <a:pt x="9870436" y="0"/>
                  <a:pt x="9704696"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4" name="Google Shape;94;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5" name="Google Shape;95;p6">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96" name="Google Shape;96;p6">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97" name="Google Shape;97;p6">
            <a:hlinkClick r:id="rId4" action="ppaction://hlinksldjump"/>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98" name="Google Shape;98;p6">
            <a:hlinkClick r:id="rId5"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99" name="Google Shape;99;p6">
            <a:hlinkClick r:id="rId6" action="ppaction://hlinksldjump"/>
          </p:cNvPr>
          <p:cNvSpPr txBox="1"/>
          <p:nvPr/>
        </p:nvSpPr>
        <p:spPr>
          <a:xfrm>
            <a:off x="102062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4"/>
        <p:cNvGrpSpPr/>
        <p:nvPr/>
      </p:nvGrpSpPr>
      <p:grpSpPr>
        <a:xfrm>
          <a:off x="0" y="0"/>
          <a:ext cx="0" cy="0"/>
          <a:chOff x="0" y="0"/>
          <a:chExt cx="0" cy="0"/>
        </a:xfrm>
      </p:grpSpPr>
      <p:sp>
        <p:nvSpPr>
          <p:cNvPr id="125" name="Google Shape;125;p10"/>
          <p:cNvSpPr/>
          <p:nvPr/>
        </p:nvSpPr>
        <p:spPr>
          <a:xfrm>
            <a:off x="2033067" y="896808"/>
            <a:ext cx="1442131" cy="1499896"/>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26" name="Google Shape;126;p10"/>
          <p:cNvSpPr/>
          <p:nvPr/>
        </p:nvSpPr>
        <p:spPr>
          <a:xfrm rot="10800000">
            <a:off x="8716786" y="4457271"/>
            <a:ext cx="1442131" cy="1499896"/>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7" name="Google Shape;127;p10"/>
          <p:cNvCxnSpPr/>
          <p:nvPr/>
        </p:nvCxnSpPr>
        <p:spPr>
          <a:xfrm>
            <a:off x="5812802" y="3756618"/>
            <a:ext cx="566400" cy="0"/>
          </a:xfrm>
          <a:prstGeom prst="straightConnector1">
            <a:avLst/>
          </a:prstGeom>
          <a:noFill/>
          <a:ln w="38100" cap="flat" cmpd="sng">
            <a:solidFill>
              <a:schemeClr val="accent4"/>
            </a:solidFill>
            <a:prstDash val="solid"/>
            <a:round/>
            <a:headEnd type="none" w="sm" len="sm"/>
            <a:tailEnd type="none" w="sm" len="sm"/>
          </a:ln>
        </p:spPr>
      </p:cxnSp>
      <p:sp>
        <p:nvSpPr>
          <p:cNvPr id="128" name="Google Shape;128;p10"/>
          <p:cNvSpPr txBox="1">
            <a:spLocks noGrp="1"/>
          </p:cNvSpPr>
          <p:nvPr>
            <p:ph type="ctrTitle"/>
          </p:nvPr>
        </p:nvSpPr>
        <p:spPr>
          <a:xfrm>
            <a:off x="2240402" y="1585234"/>
            <a:ext cx="7711200" cy="19431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5300"/>
              <a:buNone/>
              <a:defRPr sz="5300"/>
            </a:lvl1pPr>
            <a:lvl2pPr lvl="1" algn="ctr" rtl="0">
              <a:spcBef>
                <a:spcPts val="0"/>
              </a:spcBef>
              <a:spcAft>
                <a:spcPts val="0"/>
              </a:spcAft>
              <a:buSzPts val="5300"/>
              <a:buNone/>
              <a:defRPr sz="5300"/>
            </a:lvl2pPr>
            <a:lvl3pPr lvl="2" algn="ctr" rtl="0">
              <a:spcBef>
                <a:spcPts val="0"/>
              </a:spcBef>
              <a:spcAft>
                <a:spcPts val="0"/>
              </a:spcAft>
              <a:buSzPts val="5300"/>
              <a:buNone/>
              <a:defRPr sz="5300"/>
            </a:lvl3pPr>
            <a:lvl4pPr lvl="3" algn="ctr" rtl="0">
              <a:spcBef>
                <a:spcPts val="0"/>
              </a:spcBef>
              <a:spcAft>
                <a:spcPts val="0"/>
              </a:spcAft>
              <a:buSzPts val="5300"/>
              <a:buNone/>
              <a:defRPr sz="5300"/>
            </a:lvl4pPr>
            <a:lvl5pPr lvl="4" algn="ctr" rtl="0">
              <a:spcBef>
                <a:spcPts val="0"/>
              </a:spcBef>
              <a:spcAft>
                <a:spcPts val="0"/>
              </a:spcAft>
              <a:buSzPts val="5300"/>
              <a:buNone/>
              <a:defRPr sz="5300"/>
            </a:lvl5pPr>
            <a:lvl6pPr lvl="5" algn="ctr" rtl="0">
              <a:spcBef>
                <a:spcPts val="0"/>
              </a:spcBef>
              <a:spcAft>
                <a:spcPts val="0"/>
              </a:spcAft>
              <a:buSzPts val="5300"/>
              <a:buNone/>
              <a:defRPr sz="5300"/>
            </a:lvl6pPr>
            <a:lvl7pPr lvl="6" algn="ctr" rtl="0">
              <a:spcBef>
                <a:spcPts val="0"/>
              </a:spcBef>
              <a:spcAft>
                <a:spcPts val="0"/>
              </a:spcAft>
              <a:buSzPts val="5300"/>
              <a:buNone/>
              <a:defRPr sz="5300"/>
            </a:lvl7pPr>
            <a:lvl8pPr lvl="7" algn="ctr" rtl="0">
              <a:spcBef>
                <a:spcPts val="0"/>
              </a:spcBef>
              <a:spcAft>
                <a:spcPts val="0"/>
              </a:spcAft>
              <a:buSzPts val="5300"/>
              <a:buNone/>
              <a:defRPr sz="5300"/>
            </a:lvl8pPr>
            <a:lvl9pPr lvl="8" algn="ctr" rtl="0">
              <a:spcBef>
                <a:spcPts val="0"/>
              </a:spcBef>
              <a:spcAft>
                <a:spcPts val="0"/>
              </a:spcAft>
              <a:buSzPts val="5300"/>
              <a:buNone/>
              <a:defRPr sz="5300"/>
            </a:lvl9pPr>
          </a:lstStyle>
          <a:p>
            <a:endParaRPr/>
          </a:p>
        </p:txBody>
      </p:sp>
      <p:sp>
        <p:nvSpPr>
          <p:cNvPr id="129" name="Google Shape;129;p10"/>
          <p:cNvSpPr txBox="1">
            <a:spLocks noGrp="1"/>
          </p:cNvSpPr>
          <p:nvPr>
            <p:ph type="subTitle" idx="1"/>
          </p:nvPr>
        </p:nvSpPr>
        <p:spPr>
          <a:xfrm>
            <a:off x="2240402" y="4065933"/>
            <a:ext cx="7711200" cy="12120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1pPr>
            <a:lvl2pPr lvl="1"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2pPr>
            <a:lvl3pPr lvl="2"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3pPr>
            <a:lvl4pPr lvl="3"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4pPr>
            <a:lvl5pPr lvl="4"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5pPr>
            <a:lvl6pPr lvl="5"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6pPr>
            <a:lvl7pPr lvl="6"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7pPr>
            <a:lvl8pPr lvl="7"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8pPr>
            <a:lvl9pPr lvl="8"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9pPr>
          </a:lstStyle>
          <a:p>
            <a:endParaRPr/>
          </a:p>
        </p:txBody>
      </p:sp>
      <p:sp>
        <p:nvSpPr>
          <p:cNvPr id="130" name="Google Shape;130;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1"/>
        <p:cNvGrpSpPr/>
        <p:nvPr/>
      </p:nvGrpSpPr>
      <p:grpSpPr>
        <a:xfrm>
          <a:off x="0" y="0"/>
          <a:ext cx="0" cy="0"/>
          <a:chOff x="0" y="0"/>
          <a:chExt cx="0" cy="0"/>
        </a:xfrm>
      </p:grpSpPr>
      <p:cxnSp>
        <p:nvCxnSpPr>
          <p:cNvPr id="132" name="Google Shape;132;p11"/>
          <p:cNvCxnSpPr/>
          <p:nvPr/>
        </p:nvCxnSpPr>
        <p:spPr>
          <a:xfrm>
            <a:off x="5812802" y="3756618"/>
            <a:ext cx="566400" cy="0"/>
          </a:xfrm>
          <a:prstGeom prst="straightConnector1">
            <a:avLst/>
          </a:prstGeom>
          <a:noFill/>
          <a:ln w="38100" cap="flat" cmpd="sng">
            <a:solidFill>
              <a:schemeClr val="accent4"/>
            </a:solidFill>
            <a:prstDash val="solid"/>
            <a:round/>
            <a:headEnd type="none" w="sm" len="sm"/>
            <a:tailEnd type="none" w="sm" len="sm"/>
          </a:ln>
        </p:spPr>
      </p:cxnSp>
      <p:sp>
        <p:nvSpPr>
          <p:cNvPr id="133" name="Google Shape;133;p11"/>
          <p:cNvSpPr txBox="1">
            <a:spLocks noGrp="1"/>
          </p:cNvSpPr>
          <p:nvPr>
            <p:ph type="title"/>
          </p:nvPr>
        </p:nvSpPr>
        <p:spPr>
          <a:xfrm>
            <a:off x="641000" y="2353267"/>
            <a:ext cx="10962900" cy="12099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6400"/>
              <a:buNone/>
              <a:defRPr sz="6400"/>
            </a:lvl1pPr>
            <a:lvl2pPr lvl="1" algn="ctr" rtl="0">
              <a:spcBef>
                <a:spcPts val="0"/>
              </a:spcBef>
              <a:spcAft>
                <a:spcPts val="0"/>
              </a:spcAft>
              <a:buSzPts val="6400"/>
              <a:buNone/>
              <a:defRPr sz="6400"/>
            </a:lvl2pPr>
            <a:lvl3pPr lvl="2" algn="ctr" rtl="0">
              <a:spcBef>
                <a:spcPts val="0"/>
              </a:spcBef>
              <a:spcAft>
                <a:spcPts val="0"/>
              </a:spcAft>
              <a:buSzPts val="6400"/>
              <a:buNone/>
              <a:defRPr sz="6400"/>
            </a:lvl3pPr>
            <a:lvl4pPr lvl="3" algn="ctr" rtl="0">
              <a:spcBef>
                <a:spcPts val="0"/>
              </a:spcBef>
              <a:spcAft>
                <a:spcPts val="0"/>
              </a:spcAft>
              <a:buSzPts val="6400"/>
              <a:buNone/>
              <a:defRPr sz="6400"/>
            </a:lvl4pPr>
            <a:lvl5pPr lvl="4" algn="ctr" rtl="0">
              <a:spcBef>
                <a:spcPts val="0"/>
              </a:spcBef>
              <a:spcAft>
                <a:spcPts val="0"/>
              </a:spcAft>
              <a:buSzPts val="6400"/>
              <a:buNone/>
              <a:defRPr sz="6400"/>
            </a:lvl5pPr>
            <a:lvl6pPr lvl="5" algn="ctr" rtl="0">
              <a:spcBef>
                <a:spcPts val="0"/>
              </a:spcBef>
              <a:spcAft>
                <a:spcPts val="0"/>
              </a:spcAft>
              <a:buSzPts val="6400"/>
              <a:buNone/>
              <a:defRPr sz="6400"/>
            </a:lvl6pPr>
            <a:lvl7pPr lvl="6" algn="ctr" rtl="0">
              <a:spcBef>
                <a:spcPts val="0"/>
              </a:spcBef>
              <a:spcAft>
                <a:spcPts val="0"/>
              </a:spcAft>
              <a:buSzPts val="6400"/>
              <a:buNone/>
              <a:defRPr sz="6400"/>
            </a:lvl7pPr>
            <a:lvl8pPr lvl="7" algn="ctr" rtl="0">
              <a:spcBef>
                <a:spcPts val="0"/>
              </a:spcBef>
              <a:spcAft>
                <a:spcPts val="0"/>
              </a:spcAft>
              <a:buSzPts val="6400"/>
              <a:buNone/>
              <a:defRPr sz="6400"/>
            </a:lvl8pPr>
            <a:lvl9pPr lvl="8" algn="ctr" rtl="0">
              <a:spcBef>
                <a:spcPts val="0"/>
              </a:spcBef>
              <a:spcAft>
                <a:spcPts val="0"/>
              </a:spcAft>
              <a:buSzPts val="6400"/>
              <a:buNone/>
              <a:defRPr sz="6400"/>
            </a:lvl9pPr>
          </a:lstStyle>
          <a:p>
            <a:endParaRPr/>
          </a:p>
        </p:txBody>
      </p:sp>
      <p:sp>
        <p:nvSpPr>
          <p:cNvPr id="134" name="Google Shape;134;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5"/>
        <p:cNvGrpSpPr/>
        <p:nvPr/>
      </p:nvGrpSpPr>
      <p:grpSpPr>
        <a:xfrm>
          <a:off x="0" y="0"/>
          <a:ext cx="0" cy="0"/>
          <a:chOff x="0" y="0"/>
          <a:chExt cx="0" cy="0"/>
        </a:xfrm>
      </p:grpSpPr>
      <p:sp>
        <p:nvSpPr>
          <p:cNvPr id="136" name="Google Shape;136;p12"/>
          <p:cNvSpPr txBox="1">
            <a:spLocks noGrp="1"/>
          </p:cNvSpPr>
          <p:nvPr>
            <p:ph type="title"/>
          </p:nvPr>
        </p:nvSpPr>
        <p:spPr>
          <a:xfrm>
            <a:off x="517200" y="610700"/>
            <a:ext cx="11157600" cy="914700"/>
          </a:xfrm>
          <a:prstGeom prst="rect">
            <a:avLst/>
          </a:prstGeom>
        </p:spPr>
        <p:txBody>
          <a:bodyPr spcFirstLastPara="1" wrap="square" lIns="121900" tIns="121900" rIns="121900" bIns="121900" anchor="b"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7"/>
        <p:cNvGrpSpPr/>
        <p:nvPr/>
      </p:nvGrpSpPr>
      <p:grpSpPr>
        <a:xfrm>
          <a:off x="0" y="0"/>
          <a:ext cx="0" cy="0"/>
          <a:chOff x="0" y="0"/>
          <a:chExt cx="0" cy="0"/>
        </a:xfrm>
      </p:grpSpPr>
      <p:cxnSp>
        <p:nvCxnSpPr>
          <p:cNvPr id="138" name="Google Shape;138;p13"/>
          <p:cNvCxnSpPr/>
          <p:nvPr/>
        </p:nvCxnSpPr>
        <p:spPr>
          <a:xfrm>
            <a:off x="656750" y="1680378"/>
            <a:ext cx="566400" cy="0"/>
          </a:xfrm>
          <a:prstGeom prst="straightConnector1">
            <a:avLst/>
          </a:prstGeom>
          <a:noFill/>
          <a:ln w="38100" cap="flat" cmpd="sng">
            <a:solidFill>
              <a:schemeClr val="accent4"/>
            </a:solidFill>
            <a:prstDash val="solid"/>
            <a:round/>
            <a:headEnd type="none" w="sm" len="sm"/>
            <a:tailEnd type="none" w="sm" len="sm"/>
          </a:ln>
        </p:spPr>
      </p:cxnSp>
      <p:sp>
        <p:nvSpPr>
          <p:cNvPr id="139" name="Google Shape;139;p13"/>
          <p:cNvSpPr txBox="1">
            <a:spLocks noGrp="1"/>
          </p:cNvSpPr>
          <p:nvPr>
            <p:ph type="title"/>
          </p:nvPr>
        </p:nvSpPr>
        <p:spPr>
          <a:xfrm>
            <a:off x="517200" y="610700"/>
            <a:ext cx="11157600" cy="914700"/>
          </a:xfrm>
          <a:prstGeom prst="rect">
            <a:avLst/>
          </a:prstGeom>
        </p:spPr>
        <p:txBody>
          <a:bodyPr spcFirstLastPara="1" wrap="square" lIns="121900" tIns="121900" rIns="121900" bIns="121900" anchor="b"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40" name="Google Shape;140;p13"/>
          <p:cNvSpPr txBox="1">
            <a:spLocks noGrp="1"/>
          </p:cNvSpPr>
          <p:nvPr>
            <p:ph type="body" idx="1"/>
          </p:nvPr>
        </p:nvSpPr>
        <p:spPr>
          <a:xfrm>
            <a:off x="517200" y="1986433"/>
            <a:ext cx="5333100" cy="41052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41" name="Google Shape;141;p13"/>
          <p:cNvSpPr txBox="1">
            <a:spLocks noGrp="1"/>
          </p:cNvSpPr>
          <p:nvPr>
            <p:ph type="body" idx="2"/>
          </p:nvPr>
        </p:nvSpPr>
        <p:spPr>
          <a:xfrm>
            <a:off x="6341600" y="1986433"/>
            <a:ext cx="5333100" cy="41052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42" name="Google Shape;142;p1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6D9EEB"/>
        </a:solidFill>
        <a:effectLst/>
      </p:bgPr>
    </p:bg>
    <p:spTree>
      <p:nvGrpSpPr>
        <p:cNvPr id="1" name="Shape 5"/>
        <p:cNvGrpSpPr/>
        <p:nvPr/>
      </p:nvGrpSpPr>
      <p:grpSpPr>
        <a:xfrm>
          <a:off x="0" y="0"/>
          <a:ext cx="0" cy="0"/>
          <a:chOff x="0" y="0"/>
          <a:chExt cx="0" cy="0"/>
        </a:xfrm>
      </p:grpSpPr>
      <p:sp>
        <p:nvSpPr>
          <p:cNvPr id="6" name="Google Shape;6;p1"/>
          <p:cNvSpPr/>
          <p:nvPr/>
        </p:nvSpPr>
        <p:spPr>
          <a:xfrm>
            <a:off x="0" y="0"/>
            <a:ext cx="12192000" cy="6858000"/>
          </a:xfrm>
          <a:prstGeom prst="rect">
            <a:avLst/>
          </a:prstGeom>
          <a:solidFill>
            <a:srgbClr val="FFFFFF">
              <a:alpha val="49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p:nvPr/>
        </p:nvSpPr>
        <p:spPr>
          <a:xfrm flipH="1">
            <a:off x="5237074" y="2772700"/>
            <a:ext cx="6954926" cy="4087852"/>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000000">
              <a:alpha val="503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 name="Google Shape;8;p1"/>
          <p:cNvSpPr/>
          <p:nvPr/>
        </p:nvSpPr>
        <p:spPr>
          <a:xfrm rot="10800000" flipH="1">
            <a:off x="1" y="-1225"/>
            <a:ext cx="7839544" cy="4720700"/>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FFFFFF">
              <a:alpha val="4693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 name="Google Shape;9;p1"/>
          <p:cNvSpPr txBox="1">
            <a:spLocks noGrp="1"/>
          </p:cNvSpPr>
          <p:nvPr>
            <p:ph type="title"/>
          </p:nvPr>
        </p:nvSpPr>
        <p:spPr>
          <a:xfrm>
            <a:off x="622300" y="593375"/>
            <a:ext cx="10975200" cy="763500"/>
          </a:xfrm>
          <a:prstGeom prst="rect">
            <a:avLst/>
          </a:prstGeom>
          <a:noFill/>
          <a:ln>
            <a:noFill/>
          </a:ln>
          <a:effectLst>
            <a:outerShdw blurRad="57150" dist="19050" dir="3000000" algn="bl" rotWithShape="0">
              <a:srgbClr val="000000">
                <a:alpha val="50000"/>
              </a:srgbClr>
            </a:outerShdw>
          </a:effectLst>
        </p:spPr>
        <p:txBody>
          <a:bodyPr spcFirstLastPara="1" wrap="square" lIns="121900" tIns="121900" rIns="121900" bIns="121900" anchor="ctr" anchorCtr="0">
            <a:noAutofit/>
          </a:bodyPr>
          <a:lstStyle>
            <a:lvl1pPr lvl="0"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1pPr>
            <a:lvl2pPr lvl="1"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2pPr>
            <a:lvl3pPr lvl="2"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3pPr>
            <a:lvl4pPr lvl="3"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4pPr>
            <a:lvl5pPr lvl="4"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5pPr>
            <a:lvl6pPr lvl="5"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6pPr>
            <a:lvl7pPr lvl="6"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7pPr>
            <a:lvl8pPr lvl="7"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8pPr>
            <a:lvl9pPr lvl="8"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9pPr>
          </a:lstStyle>
          <a:p>
            <a:endParaRPr/>
          </a:p>
        </p:txBody>
      </p:sp>
      <p:sp>
        <p:nvSpPr>
          <p:cNvPr id="10" name="Google Shape;10;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1"/>
          <p:cNvSpPr txBox="1">
            <a:spLocks noGrp="1"/>
          </p:cNvSpPr>
          <p:nvPr>
            <p:ph type="body" idx="1"/>
          </p:nvPr>
        </p:nvSpPr>
        <p:spPr>
          <a:xfrm>
            <a:off x="622300" y="1586625"/>
            <a:ext cx="10975200" cy="4891200"/>
          </a:xfrm>
          <a:prstGeom prst="rect">
            <a:avLst/>
          </a:prstGeom>
          <a:noFill/>
          <a:ln>
            <a:noFill/>
          </a:ln>
          <a:effectLst>
            <a:outerShdw blurRad="57150" dist="19050" dir="5400000" algn="bl" rotWithShape="0">
              <a:srgbClr val="000000">
                <a:alpha val="58000"/>
              </a:srgbClr>
            </a:outerShdw>
          </a:effectLst>
        </p:spPr>
        <p:txBody>
          <a:bodyPr spcFirstLastPara="1" wrap="square" lIns="91425" tIns="91425" rIns="91425" bIns="91425" anchor="t" anchorCtr="0">
            <a:noAutofit/>
          </a:bodyPr>
          <a:lstStyle>
            <a:lvl1pPr marL="457200" lvl="0"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1pPr>
            <a:lvl2pPr marL="914400" lvl="1"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2pPr>
            <a:lvl3pPr marL="1371600" lvl="2"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3pPr>
            <a:lvl4pPr marL="1828800" lvl="3"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4pPr>
            <a:lvl5pPr marL="2286000" lvl="4"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5pPr>
            <a:lvl6pPr marL="2743200" lvl="5"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6pPr>
            <a:lvl7pPr marL="3200400" lvl="6"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7pPr>
            <a:lvl8pPr marL="3657600" lvl="7"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8pPr>
            <a:lvl9pPr marL="4114800" lvl="8"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120"/>
        <p:cNvGrpSpPr/>
        <p:nvPr/>
      </p:nvGrpSpPr>
      <p:grpSpPr>
        <a:xfrm>
          <a:off x="0" y="0"/>
          <a:ext cx="0" cy="0"/>
          <a:chOff x="0" y="0"/>
          <a:chExt cx="0" cy="0"/>
        </a:xfrm>
      </p:grpSpPr>
      <p:sp>
        <p:nvSpPr>
          <p:cNvPr id="121" name="Google Shape;121;p9"/>
          <p:cNvSpPr txBox="1">
            <a:spLocks noGrp="1"/>
          </p:cNvSpPr>
          <p:nvPr>
            <p:ph type="title"/>
          </p:nvPr>
        </p:nvSpPr>
        <p:spPr>
          <a:xfrm>
            <a:off x="517200" y="610700"/>
            <a:ext cx="11157600" cy="914700"/>
          </a:xfrm>
          <a:prstGeom prst="rect">
            <a:avLst/>
          </a:prstGeom>
          <a:noFill/>
          <a:ln>
            <a:noFill/>
          </a:ln>
        </p:spPr>
        <p:txBody>
          <a:bodyPr spcFirstLastPara="1" wrap="square" lIns="121900" tIns="121900" rIns="121900" bIns="121900" anchor="b" anchorCtr="0">
            <a:noAutofit/>
          </a:bodyPr>
          <a:lstStyle>
            <a:lvl1pPr lvl="0"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1pPr>
            <a:lvl2pPr lvl="1"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2pPr>
            <a:lvl3pPr lvl="2"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3pPr>
            <a:lvl4pPr lvl="3"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4pPr>
            <a:lvl5pPr lvl="4"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5pPr>
            <a:lvl6pPr lvl="5"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6pPr>
            <a:lvl7pPr lvl="6"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7pPr>
            <a:lvl8pPr lvl="7"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8pPr>
            <a:lvl9pPr lvl="8"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9pPr>
          </a:lstStyle>
          <a:p>
            <a:endParaRPr/>
          </a:p>
        </p:txBody>
      </p:sp>
      <p:sp>
        <p:nvSpPr>
          <p:cNvPr id="122" name="Google Shape;122;p9"/>
          <p:cNvSpPr txBox="1">
            <a:spLocks noGrp="1"/>
          </p:cNvSpPr>
          <p:nvPr>
            <p:ph type="body" idx="1"/>
          </p:nvPr>
        </p:nvSpPr>
        <p:spPr>
          <a:xfrm>
            <a:off x="517200" y="1986432"/>
            <a:ext cx="11157600" cy="4105200"/>
          </a:xfrm>
          <a:prstGeom prst="rect">
            <a:avLst/>
          </a:prstGeom>
          <a:noFill/>
          <a:ln>
            <a:noFill/>
          </a:ln>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Clr>
                <a:schemeClr val="dk1"/>
              </a:buClr>
              <a:buSzPts val="2400"/>
              <a:buFont typeface="Roboto"/>
              <a:buChar char="●"/>
              <a:defRPr sz="2400">
                <a:solidFill>
                  <a:schemeClr val="dk1"/>
                </a:solidFill>
                <a:latin typeface="Roboto"/>
                <a:ea typeface="Roboto"/>
                <a:cs typeface="Roboto"/>
                <a:sym typeface="Roboto"/>
              </a:defRPr>
            </a:lvl1pPr>
            <a:lvl2pPr marL="914400" lvl="1"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2pPr>
            <a:lvl3pPr marL="1371600" lvl="2"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3pPr>
            <a:lvl4pPr marL="1828800" lvl="3"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4pPr>
            <a:lvl5pPr marL="2286000" lvl="4"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5pPr>
            <a:lvl6pPr marL="2743200" lvl="5"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6pPr>
            <a:lvl7pPr marL="3200400" lvl="6"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7pPr>
            <a:lvl8pPr marL="3657600" lvl="7"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8pPr>
            <a:lvl9pPr marL="4114800" lvl="8" indent="-349250" rtl="0">
              <a:lnSpc>
                <a:spcPct val="115000"/>
              </a:lnSpc>
              <a:spcBef>
                <a:spcPts val="2100"/>
              </a:spcBef>
              <a:spcAft>
                <a:spcPts val="2100"/>
              </a:spcAft>
              <a:buClr>
                <a:schemeClr val="dk1"/>
              </a:buClr>
              <a:buSzPts val="1900"/>
              <a:buFont typeface="Roboto"/>
              <a:buChar char="■"/>
              <a:defRPr sz="1900">
                <a:solidFill>
                  <a:schemeClr val="dk1"/>
                </a:solidFill>
                <a:latin typeface="Roboto"/>
                <a:ea typeface="Roboto"/>
                <a:cs typeface="Roboto"/>
                <a:sym typeface="Roboto"/>
              </a:defRPr>
            </a:lvl9pPr>
          </a:lstStyle>
          <a:p>
            <a:endParaRPr/>
          </a:p>
        </p:txBody>
      </p:sp>
      <p:sp>
        <p:nvSpPr>
          <p:cNvPr id="123" name="Google Shape;123;p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1"/>
                </a:solidFill>
                <a:latin typeface="Roboto"/>
                <a:ea typeface="Roboto"/>
                <a:cs typeface="Roboto"/>
                <a:sym typeface="Roboto"/>
              </a:defRPr>
            </a:lvl1pPr>
            <a:lvl2pPr lvl="1" algn="r" rtl="0">
              <a:buNone/>
              <a:defRPr sz="1300">
                <a:solidFill>
                  <a:schemeClr val="dk1"/>
                </a:solidFill>
                <a:latin typeface="Roboto"/>
                <a:ea typeface="Roboto"/>
                <a:cs typeface="Roboto"/>
                <a:sym typeface="Roboto"/>
              </a:defRPr>
            </a:lvl2pPr>
            <a:lvl3pPr lvl="2" algn="r" rtl="0">
              <a:buNone/>
              <a:defRPr sz="1300">
                <a:solidFill>
                  <a:schemeClr val="dk1"/>
                </a:solidFill>
                <a:latin typeface="Roboto"/>
                <a:ea typeface="Roboto"/>
                <a:cs typeface="Roboto"/>
                <a:sym typeface="Roboto"/>
              </a:defRPr>
            </a:lvl3pPr>
            <a:lvl4pPr lvl="3" algn="r" rtl="0">
              <a:buNone/>
              <a:defRPr sz="1300">
                <a:solidFill>
                  <a:schemeClr val="dk1"/>
                </a:solidFill>
                <a:latin typeface="Roboto"/>
                <a:ea typeface="Roboto"/>
                <a:cs typeface="Roboto"/>
                <a:sym typeface="Roboto"/>
              </a:defRPr>
            </a:lvl4pPr>
            <a:lvl5pPr lvl="4" algn="r" rtl="0">
              <a:buNone/>
              <a:defRPr sz="1300">
                <a:solidFill>
                  <a:schemeClr val="dk1"/>
                </a:solidFill>
                <a:latin typeface="Roboto"/>
                <a:ea typeface="Roboto"/>
                <a:cs typeface="Roboto"/>
                <a:sym typeface="Roboto"/>
              </a:defRPr>
            </a:lvl5pPr>
            <a:lvl6pPr lvl="5" algn="r" rtl="0">
              <a:buNone/>
              <a:defRPr sz="1300">
                <a:solidFill>
                  <a:schemeClr val="dk1"/>
                </a:solidFill>
                <a:latin typeface="Roboto"/>
                <a:ea typeface="Roboto"/>
                <a:cs typeface="Roboto"/>
                <a:sym typeface="Roboto"/>
              </a:defRPr>
            </a:lvl6pPr>
            <a:lvl7pPr lvl="6" algn="r" rtl="0">
              <a:buNone/>
              <a:defRPr sz="1300">
                <a:solidFill>
                  <a:schemeClr val="dk1"/>
                </a:solidFill>
                <a:latin typeface="Roboto"/>
                <a:ea typeface="Roboto"/>
                <a:cs typeface="Roboto"/>
                <a:sym typeface="Roboto"/>
              </a:defRPr>
            </a:lvl7pPr>
            <a:lvl8pPr lvl="7" algn="r" rtl="0">
              <a:buNone/>
              <a:defRPr sz="1300">
                <a:solidFill>
                  <a:schemeClr val="dk1"/>
                </a:solidFill>
                <a:latin typeface="Roboto"/>
                <a:ea typeface="Roboto"/>
                <a:cs typeface="Roboto"/>
                <a:sym typeface="Roboto"/>
              </a:defRPr>
            </a:lvl8pPr>
            <a:lvl9pPr lvl="8" algn="r" rtl="0">
              <a:buNone/>
              <a:defRPr sz="13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eb.microsoftstream.com/video/c44647c2-bf24-41b4-bd83-09999c1c00f3"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91801" y="1859622"/>
            <a:ext cx="13055846" cy="2116220"/>
          </a:xfrm>
        </p:spPr>
        <p:txBody>
          <a:bodyPr/>
          <a:lstStyle/>
          <a:p>
            <a:br>
              <a:rPr lang="en-GB" sz="9600" dirty="0"/>
            </a:br>
            <a:r>
              <a:rPr lang="en-GB" sz="12000" dirty="0"/>
              <a:t>History GCSE</a:t>
            </a:r>
          </a:p>
        </p:txBody>
      </p:sp>
    </p:spTree>
    <p:extLst>
      <p:ext uri="{BB962C8B-B14F-4D97-AF65-F5344CB8AC3E}">
        <p14:creationId xmlns:p14="http://schemas.microsoft.com/office/powerpoint/2010/main" val="20540337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219"/>
        <p:cNvGrpSpPr/>
        <p:nvPr/>
      </p:nvGrpSpPr>
      <p:grpSpPr>
        <a:xfrm>
          <a:off x="0" y="0"/>
          <a:ext cx="0" cy="0"/>
          <a:chOff x="0" y="0"/>
          <a:chExt cx="0" cy="0"/>
        </a:xfrm>
      </p:grpSpPr>
      <p:pic>
        <p:nvPicPr>
          <p:cNvPr id="1026" name="Picture 2" descr="Der Fuhrer | Imperial War Museums"/>
          <p:cNvPicPr>
            <a:picLocks noChangeAspect="1" noChangeArrowheads="1"/>
          </p:cNvPicPr>
          <p:nvPr/>
        </p:nvPicPr>
        <p:blipFill rotWithShape="1">
          <a:blip r:embed="rId3">
            <a:extLst>
              <a:ext uri="{28A0092B-C50C-407E-A947-70E740481C1C}">
                <a14:useLocalDpi xmlns:a14="http://schemas.microsoft.com/office/drawing/2010/main" val="0"/>
              </a:ext>
            </a:extLst>
          </a:blip>
          <a:srcRect t="8447" b="5177"/>
          <a:stretch/>
        </p:blipFill>
        <p:spPr bwMode="auto">
          <a:xfrm>
            <a:off x="96411" y="0"/>
            <a:ext cx="3322321" cy="38845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ative American History Timeline - HISTO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3613" y="0"/>
            <a:ext cx="3318387" cy="331838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hat Life Was Like During the London Blitz - JSTOR Dail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9781" y="16865"/>
            <a:ext cx="5181600" cy="34544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8 Things You Should Know About Al Capone - HISTO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5123" y="3738717"/>
            <a:ext cx="4159044" cy="311928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overty in Tudor Tim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000500"/>
            <a:ext cx="48387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As the twin towers burned on September 11, hundreds of people became  trapped in narrow stairwells - ABC News"/>
          <p:cNvPicPr>
            <a:picLocks noChangeAspect="1" noChangeArrowheads="1"/>
          </p:cNvPicPr>
          <p:nvPr/>
        </p:nvPicPr>
        <p:blipFill rotWithShape="1">
          <a:blip r:embed="rId8">
            <a:extLst>
              <a:ext uri="{28A0092B-C50C-407E-A947-70E740481C1C}">
                <a14:useLocalDpi xmlns:a14="http://schemas.microsoft.com/office/drawing/2010/main" val="0"/>
              </a:ext>
            </a:extLst>
          </a:blip>
          <a:srcRect l="36906" r="7410"/>
          <a:stretch/>
        </p:blipFill>
        <p:spPr bwMode="auto">
          <a:xfrm>
            <a:off x="9237918" y="3714213"/>
            <a:ext cx="3104154" cy="31364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2"/>
          <p:cNvSpPr txBox="1"/>
          <p:nvPr/>
        </p:nvSpPr>
        <p:spPr>
          <a:xfrm>
            <a:off x="704382" y="268900"/>
            <a:ext cx="132094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solidFill>
                  <a:schemeClr val="bg1"/>
                </a:solidFill>
                <a:latin typeface="Dekko"/>
                <a:ea typeface="Short Stack"/>
                <a:cs typeface="Dekko"/>
                <a:sym typeface="Dekko"/>
              </a:rPr>
              <a:t>Content</a:t>
            </a:r>
            <a:endParaRPr sz="1100" dirty="0">
              <a:solidFill>
                <a:schemeClr val="bg1"/>
              </a:solidFill>
              <a:latin typeface="Short Stack"/>
              <a:ea typeface="Short Stack"/>
              <a:cs typeface="Short Stack"/>
              <a:sym typeface="Short Stack"/>
            </a:endParaRPr>
          </a:p>
        </p:txBody>
      </p:sp>
      <p:sp>
        <p:nvSpPr>
          <p:cNvPr id="180" name="Google Shape;180;p22"/>
          <p:cNvSpPr txBox="1"/>
          <p:nvPr/>
        </p:nvSpPr>
        <p:spPr>
          <a:xfrm>
            <a:off x="26745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Exam</a:t>
            </a:r>
            <a:endParaRPr sz="2700" dirty="0">
              <a:latin typeface="Dekko"/>
              <a:ea typeface="Dekko"/>
              <a:cs typeface="Dekko"/>
              <a:sym typeface="Dekko"/>
            </a:endParaRPr>
          </a:p>
        </p:txBody>
      </p:sp>
      <p:sp>
        <p:nvSpPr>
          <p:cNvPr id="181" name="Google Shape;181;p22"/>
          <p:cNvSpPr txBox="1"/>
          <p:nvPr/>
        </p:nvSpPr>
        <p:spPr>
          <a:xfrm>
            <a:off x="4546175" y="33438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Staff</a:t>
            </a:r>
            <a:endParaRPr sz="2700" dirty="0">
              <a:latin typeface="Dekko"/>
              <a:ea typeface="Dekko"/>
              <a:cs typeface="Dekko"/>
              <a:sym typeface="Dekko"/>
            </a:endParaRPr>
          </a:p>
        </p:txBody>
      </p:sp>
      <p:sp>
        <p:nvSpPr>
          <p:cNvPr id="182" name="Google Shape;182;p22"/>
          <p:cNvSpPr txBox="1"/>
          <p:nvPr/>
        </p:nvSpPr>
        <p:spPr>
          <a:xfrm>
            <a:off x="8289524" y="33438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latin typeface="Dekko"/>
                <a:ea typeface="Dekko"/>
                <a:cs typeface="Dekko"/>
                <a:sym typeface="Dekko"/>
              </a:rPr>
              <a:t>Pupil view</a:t>
            </a:r>
            <a:endParaRPr sz="2400" dirty="0">
              <a:latin typeface="Dekko"/>
              <a:ea typeface="Dekko"/>
              <a:cs typeface="Dekko"/>
              <a:sym typeface="Dekko"/>
            </a:endParaRPr>
          </a:p>
        </p:txBody>
      </p:sp>
      <p:sp>
        <p:nvSpPr>
          <p:cNvPr id="183" name="Google Shape;183;p22"/>
          <p:cNvSpPr txBox="1"/>
          <p:nvPr/>
        </p:nvSpPr>
        <p:spPr>
          <a:xfrm>
            <a:off x="6417849" y="268900"/>
            <a:ext cx="130047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Careers</a:t>
            </a:r>
            <a:endParaRPr sz="2700" dirty="0">
              <a:latin typeface="Dekko"/>
              <a:ea typeface="Dekko"/>
              <a:cs typeface="Dekko"/>
              <a:sym typeface="Dekko"/>
            </a:endParaRPr>
          </a:p>
        </p:txBody>
      </p:sp>
      <p:sp>
        <p:nvSpPr>
          <p:cNvPr id="184" name="Google Shape;184;p22"/>
          <p:cNvSpPr txBox="1"/>
          <p:nvPr/>
        </p:nvSpPr>
        <p:spPr>
          <a:xfrm>
            <a:off x="101612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Video</a:t>
            </a:r>
            <a:endParaRPr sz="2700" dirty="0">
              <a:latin typeface="Dekko"/>
              <a:ea typeface="Dekko"/>
              <a:cs typeface="Dekko"/>
              <a:sym typeface="Dekko"/>
            </a:endParaRPr>
          </a:p>
        </p:txBody>
      </p:sp>
      <p:sp>
        <p:nvSpPr>
          <p:cNvPr id="2" name="Rectangle 1"/>
          <p:cNvSpPr/>
          <p:nvPr/>
        </p:nvSpPr>
        <p:spPr>
          <a:xfrm>
            <a:off x="792480" y="1440061"/>
            <a:ext cx="10322560" cy="1938992"/>
          </a:xfrm>
          <a:prstGeom prst="rect">
            <a:avLst/>
          </a:prstGeom>
        </p:spPr>
        <p:txBody>
          <a:bodyPr wrap="square">
            <a:spAutoFit/>
          </a:bodyPr>
          <a:lstStyle/>
          <a:p>
            <a:pPr>
              <a:lnSpc>
                <a:spcPct val="150000"/>
              </a:lnSpc>
            </a:pPr>
            <a:r>
              <a:rPr lang="en-GB" sz="1600" dirty="0">
                <a:latin typeface="Comic Sans MS" panose="030F0702030302020204" pitchFamily="66" charset="0"/>
              </a:rPr>
              <a:t>Do you enjoy reading about the century’s major events that have shaped the way we live? Do you enjoy debates and discussions about important issues? If so, then History is the subject for you! For the first three years at Cefn Saeson you have been studying a wide range of topics from the Middle Ages to the Twentieth Century. Now at Key stage 4, you will have the opportunity to put all the skills you have learned to a more detailed study of History. </a:t>
            </a:r>
            <a:endParaRPr lang="en-GB" sz="1600" dirty="0"/>
          </a:p>
        </p:txBody>
      </p:sp>
      <p:sp>
        <p:nvSpPr>
          <p:cNvPr id="9" name="Rectangle 8"/>
          <p:cNvSpPr/>
          <p:nvPr/>
        </p:nvSpPr>
        <p:spPr>
          <a:xfrm>
            <a:off x="792480" y="3875470"/>
            <a:ext cx="10723240" cy="1898148"/>
          </a:xfrm>
          <a:prstGeom prst="rect">
            <a:avLst/>
          </a:prstGeom>
        </p:spPr>
        <p:txBody>
          <a:bodyPr wrap="square" lIns="91440" tIns="45720" rIns="91440" bIns="45720" anchor="t">
            <a:spAutoFit/>
          </a:bodyPr>
          <a:lstStyle/>
          <a:p>
            <a:pPr>
              <a:lnSpc>
                <a:spcPct val="150000"/>
              </a:lnSpc>
            </a:pPr>
            <a:r>
              <a:rPr lang="en-GB" sz="1600" b="1" dirty="0">
                <a:latin typeface="Comic Sans MS"/>
              </a:rPr>
              <a:t>The History Department has consistently achieved excellent results in recent years (38% A*-A grades - joint highest in the Authority! </a:t>
            </a:r>
            <a:r>
              <a:rPr lang="en-GB" sz="1600" b="1" i="1" dirty="0">
                <a:latin typeface="Comic Sans MS"/>
              </a:rPr>
              <a:t>History Results NPT 2023</a:t>
            </a:r>
            <a:r>
              <a:rPr lang="en-GB" sz="1600" b="1" dirty="0">
                <a:latin typeface="Comic Sans MS"/>
              </a:rPr>
              <a:t>) </a:t>
            </a:r>
            <a:r>
              <a:rPr lang="en-GB" sz="1600" dirty="0">
                <a:latin typeface="Comic Sans MS"/>
              </a:rPr>
              <a:t>and we expect a total commitment to the subject and for all students to demonstrate the ability to work hard. We place a great emphasis on developing study skills, on examination technique and in developing the ability to communicate fluently in both speaking and writing.</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2"/>
          <p:cNvSpPr txBox="1"/>
          <p:nvPr/>
        </p:nvSpPr>
        <p:spPr>
          <a:xfrm>
            <a:off x="704382" y="268900"/>
            <a:ext cx="132094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solidFill>
                  <a:schemeClr val="bg1"/>
                </a:solidFill>
                <a:latin typeface="Dekko"/>
                <a:ea typeface="Short Stack"/>
                <a:cs typeface="Dekko"/>
                <a:sym typeface="Dekko"/>
              </a:rPr>
              <a:t>Content</a:t>
            </a:r>
            <a:endParaRPr sz="1100" dirty="0">
              <a:solidFill>
                <a:schemeClr val="bg1"/>
              </a:solidFill>
              <a:latin typeface="Short Stack"/>
              <a:ea typeface="Short Stack"/>
              <a:cs typeface="Short Stack"/>
              <a:sym typeface="Short Stack"/>
            </a:endParaRPr>
          </a:p>
        </p:txBody>
      </p:sp>
      <p:sp>
        <p:nvSpPr>
          <p:cNvPr id="180" name="Google Shape;180;p22"/>
          <p:cNvSpPr txBox="1"/>
          <p:nvPr/>
        </p:nvSpPr>
        <p:spPr>
          <a:xfrm>
            <a:off x="26745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Exam</a:t>
            </a:r>
            <a:endParaRPr sz="2700" dirty="0">
              <a:latin typeface="Dekko"/>
              <a:ea typeface="Dekko"/>
              <a:cs typeface="Dekko"/>
              <a:sym typeface="Dekko"/>
            </a:endParaRPr>
          </a:p>
        </p:txBody>
      </p:sp>
      <p:sp>
        <p:nvSpPr>
          <p:cNvPr id="181" name="Google Shape;181;p22"/>
          <p:cNvSpPr txBox="1"/>
          <p:nvPr/>
        </p:nvSpPr>
        <p:spPr>
          <a:xfrm>
            <a:off x="4546175" y="33438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Staff</a:t>
            </a:r>
            <a:endParaRPr sz="2700" dirty="0">
              <a:latin typeface="Dekko"/>
              <a:ea typeface="Dekko"/>
              <a:cs typeface="Dekko"/>
              <a:sym typeface="Dekko"/>
            </a:endParaRPr>
          </a:p>
        </p:txBody>
      </p:sp>
      <p:sp>
        <p:nvSpPr>
          <p:cNvPr id="182" name="Google Shape;182;p22"/>
          <p:cNvSpPr txBox="1"/>
          <p:nvPr/>
        </p:nvSpPr>
        <p:spPr>
          <a:xfrm>
            <a:off x="8289524" y="33438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latin typeface="Dekko"/>
                <a:ea typeface="Dekko"/>
                <a:cs typeface="Dekko"/>
                <a:sym typeface="Dekko"/>
              </a:rPr>
              <a:t>Pupil view</a:t>
            </a:r>
            <a:endParaRPr sz="2400" dirty="0">
              <a:latin typeface="Dekko"/>
              <a:ea typeface="Dekko"/>
              <a:cs typeface="Dekko"/>
              <a:sym typeface="Dekko"/>
            </a:endParaRPr>
          </a:p>
        </p:txBody>
      </p:sp>
      <p:sp>
        <p:nvSpPr>
          <p:cNvPr id="183" name="Google Shape;183;p22"/>
          <p:cNvSpPr txBox="1"/>
          <p:nvPr/>
        </p:nvSpPr>
        <p:spPr>
          <a:xfrm>
            <a:off x="6417849" y="268900"/>
            <a:ext cx="130047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Careers</a:t>
            </a:r>
            <a:endParaRPr sz="2700" dirty="0">
              <a:latin typeface="Dekko"/>
              <a:ea typeface="Dekko"/>
              <a:cs typeface="Dekko"/>
              <a:sym typeface="Dekko"/>
            </a:endParaRPr>
          </a:p>
        </p:txBody>
      </p:sp>
      <p:sp>
        <p:nvSpPr>
          <p:cNvPr id="184" name="Google Shape;184;p22"/>
          <p:cNvSpPr txBox="1"/>
          <p:nvPr/>
        </p:nvSpPr>
        <p:spPr>
          <a:xfrm>
            <a:off x="101612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Video</a:t>
            </a:r>
            <a:endParaRPr sz="2700" dirty="0">
              <a:latin typeface="Dekko"/>
              <a:ea typeface="Dekko"/>
              <a:cs typeface="Dekko"/>
              <a:sym typeface="Dekko"/>
            </a:endParaRPr>
          </a:p>
        </p:txBody>
      </p:sp>
      <p:sp>
        <p:nvSpPr>
          <p:cNvPr id="3" name="TextBox 2"/>
          <p:cNvSpPr txBox="1"/>
          <p:nvPr/>
        </p:nvSpPr>
        <p:spPr>
          <a:xfrm>
            <a:off x="1219199" y="4850130"/>
            <a:ext cx="10164501" cy="1323439"/>
          </a:xfrm>
          <a:prstGeom prst="rect">
            <a:avLst/>
          </a:prstGeom>
          <a:noFill/>
        </p:spPr>
        <p:txBody>
          <a:bodyPr wrap="square" lIns="91440" tIns="45720" rIns="91440" bIns="45720" rtlCol="0" anchor="t">
            <a:spAutoFit/>
          </a:bodyPr>
          <a:lstStyle/>
          <a:p>
            <a:endParaRPr lang="en-GB" sz="2400" dirty="0">
              <a:latin typeface="Comic Sans MS" panose="030F0702030302020204" pitchFamily="66" charset="0"/>
            </a:endParaRPr>
          </a:p>
          <a:p>
            <a:r>
              <a:rPr lang="en-GB" sz="2800" b="1" dirty="0">
                <a:latin typeface="Comic Sans MS" panose="030F0702030302020204" pitchFamily="66" charset="0"/>
              </a:rPr>
              <a:t>See the next slide for some of the exciting topics we cover…</a:t>
            </a:r>
          </a:p>
        </p:txBody>
      </p:sp>
      <p:pic>
        <p:nvPicPr>
          <p:cNvPr id="2" name="Picture 1" descr="A white text on a blue background&#10;&#10;Description automatically generated">
            <a:extLst>
              <a:ext uri="{FF2B5EF4-FFF2-40B4-BE49-F238E27FC236}">
                <a16:creationId xmlns:a16="http://schemas.microsoft.com/office/drawing/2014/main" id="{69C037CF-8D31-AC46-A2F1-B934E4B97F05}"/>
              </a:ext>
            </a:extLst>
          </p:cNvPr>
          <p:cNvPicPr>
            <a:picLocks noChangeAspect="1"/>
          </p:cNvPicPr>
          <p:nvPr/>
        </p:nvPicPr>
        <p:blipFill>
          <a:blip r:embed="rId3"/>
          <a:stretch>
            <a:fillRect/>
          </a:stretch>
        </p:blipFill>
        <p:spPr>
          <a:xfrm>
            <a:off x="2862263" y="1300163"/>
            <a:ext cx="5724525" cy="3552825"/>
          </a:xfrm>
          <a:prstGeom prst="rect">
            <a:avLst/>
          </a:prstGeom>
        </p:spPr>
      </p:pic>
    </p:spTree>
    <p:extLst>
      <p:ext uri="{BB962C8B-B14F-4D97-AF65-F5344CB8AC3E}">
        <p14:creationId xmlns:p14="http://schemas.microsoft.com/office/powerpoint/2010/main" val="29035494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2"/>
          <p:cNvSpPr txBox="1"/>
          <p:nvPr/>
        </p:nvSpPr>
        <p:spPr>
          <a:xfrm>
            <a:off x="704382" y="268900"/>
            <a:ext cx="132094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solidFill>
                  <a:schemeClr val="bg1"/>
                </a:solidFill>
                <a:latin typeface="Dekko"/>
                <a:ea typeface="Short Stack"/>
                <a:cs typeface="Dekko"/>
                <a:sym typeface="Dekko"/>
              </a:rPr>
              <a:t>Content</a:t>
            </a:r>
            <a:endParaRPr sz="1100" dirty="0">
              <a:solidFill>
                <a:schemeClr val="bg1"/>
              </a:solidFill>
              <a:latin typeface="Short Stack"/>
              <a:ea typeface="Short Stack"/>
              <a:cs typeface="Short Stack"/>
              <a:sym typeface="Short Stack"/>
            </a:endParaRPr>
          </a:p>
        </p:txBody>
      </p:sp>
      <p:sp>
        <p:nvSpPr>
          <p:cNvPr id="180" name="Google Shape;180;p22"/>
          <p:cNvSpPr txBox="1"/>
          <p:nvPr/>
        </p:nvSpPr>
        <p:spPr>
          <a:xfrm>
            <a:off x="26745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Exam</a:t>
            </a:r>
            <a:endParaRPr sz="2700" dirty="0">
              <a:latin typeface="Dekko"/>
              <a:ea typeface="Dekko"/>
              <a:cs typeface="Dekko"/>
              <a:sym typeface="Dekko"/>
            </a:endParaRPr>
          </a:p>
        </p:txBody>
      </p:sp>
      <p:sp>
        <p:nvSpPr>
          <p:cNvPr id="181" name="Google Shape;181;p22"/>
          <p:cNvSpPr txBox="1"/>
          <p:nvPr/>
        </p:nvSpPr>
        <p:spPr>
          <a:xfrm>
            <a:off x="4546175" y="33438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Staff</a:t>
            </a:r>
            <a:endParaRPr sz="2700" dirty="0">
              <a:latin typeface="Dekko"/>
              <a:ea typeface="Dekko"/>
              <a:cs typeface="Dekko"/>
              <a:sym typeface="Dekko"/>
            </a:endParaRPr>
          </a:p>
        </p:txBody>
      </p:sp>
      <p:sp>
        <p:nvSpPr>
          <p:cNvPr id="182" name="Google Shape;182;p22"/>
          <p:cNvSpPr txBox="1"/>
          <p:nvPr/>
        </p:nvSpPr>
        <p:spPr>
          <a:xfrm>
            <a:off x="8289524" y="33438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latin typeface="Dekko"/>
                <a:ea typeface="Dekko"/>
                <a:cs typeface="Dekko"/>
                <a:sym typeface="Dekko"/>
              </a:rPr>
              <a:t>Pupil view</a:t>
            </a:r>
            <a:endParaRPr sz="2400" dirty="0">
              <a:latin typeface="Dekko"/>
              <a:ea typeface="Dekko"/>
              <a:cs typeface="Dekko"/>
              <a:sym typeface="Dekko"/>
            </a:endParaRPr>
          </a:p>
        </p:txBody>
      </p:sp>
      <p:sp>
        <p:nvSpPr>
          <p:cNvPr id="183" name="Google Shape;183;p22"/>
          <p:cNvSpPr txBox="1"/>
          <p:nvPr/>
        </p:nvSpPr>
        <p:spPr>
          <a:xfrm>
            <a:off x="6417849" y="268900"/>
            <a:ext cx="130047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Careers</a:t>
            </a:r>
            <a:endParaRPr sz="2700" dirty="0">
              <a:latin typeface="Dekko"/>
              <a:ea typeface="Dekko"/>
              <a:cs typeface="Dekko"/>
              <a:sym typeface="Dekko"/>
            </a:endParaRPr>
          </a:p>
        </p:txBody>
      </p:sp>
      <p:sp>
        <p:nvSpPr>
          <p:cNvPr id="184" name="Google Shape;184;p22"/>
          <p:cNvSpPr txBox="1"/>
          <p:nvPr/>
        </p:nvSpPr>
        <p:spPr>
          <a:xfrm>
            <a:off x="101612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Video</a:t>
            </a:r>
            <a:endParaRPr sz="2700" dirty="0">
              <a:latin typeface="Dekko"/>
              <a:ea typeface="Dekko"/>
              <a:cs typeface="Dekko"/>
              <a:sym typeface="Dekko"/>
            </a:endParaRPr>
          </a:p>
        </p:txBody>
      </p:sp>
      <p:sp>
        <p:nvSpPr>
          <p:cNvPr id="2" name="TextBox 1">
            <a:extLst>
              <a:ext uri="{FF2B5EF4-FFF2-40B4-BE49-F238E27FC236}">
                <a16:creationId xmlns:a16="http://schemas.microsoft.com/office/drawing/2014/main" id="{05581B73-D913-8F8C-6C71-CB8FE439477E}"/>
              </a:ext>
            </a:extLst>
          </p:cNvPr>
          <p:cNvSpPr txBox="1"/>
          <p:nvPr/>
        </p:nvSpPr>
        <p:spPr>
          <a:xfrm>
            <a:off x="1514475" y="2133600"/>
            <a:ext cx="899160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Sorry!  The WJEC are yet to publish the content for the new GCSE, this page will be updated as soon as possible!</a:t>
            </a:r>
          </a:p>
        </p:txBody>
      </p:sp>
    </p:spTree>
    <p:extLst>
      <p:ext uri="{BB962C8B-B14F-4D97-AF65-F5344CB8AC3E}">
        <p14:creationId xmlns:p14="http://schemas.microsoft.com/office/powerpoint/2010/main" val="32851896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3"/>
          <p:cNvSpPr txBox="1"/>
          <p:nvPr/>
        </p:nvSpPr>
        <p:spPr>
          <a:xfrm>
            <a:off x="26745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700" dirty="0">
                <a:solidFill>
                  <a:schemeClr val="dk1"/>
                </a:solidFill>
                <a:latin typeface="Dekko"/>
                <a:ea typeface="Short Stack"/>
                <a:cs typeface="Dekko"/>
                <a:sym typeface="Dekko"/>
              </a:rPr>
              <a:t>Exam</a:t>
            </a:r>
            <a:endParaRPr sz="1100" dirty="0">
              <a:latin typeface="Short Stack"/>
              <a:ea typeface="Short Stack"/>
              <a:cs typeface="Short Stack"/>
              <a:sym typeface="Short Stack"/>
            </a:endParaRPr>
          </a:p>
        </p:txBody>
      </p:sp>
      <p:pic>
        <p:nvPicPr>
          <p:cNvPr id="3" name="Picture 2" descr="A screenshot of a test&#10;&#10;Description automatically generated">
            <a:extLst>
              <a:ext uri="{FF2B5EF4-FFF2-40B4-BE49-F238E27FC236}">
                <a16:creationId xmlns:a16="http://schemas.microsoft.com/office/drawing/2014/main" id="{0F92216A-EC57-70FB-FEED-20B7C010DF04}"/>
              </a:ext>
            </a:extLst>
          </p:cNvPr>
          <p:cNvPicPr>
            <a:picLocks noChangeAspect="1"/>
          </p:cNvPicPr>
          <p:nvPr/>
        </p:nvPicPr>
        <p:blipFill rotWithShape="1">
          <a:blip r:embed="rId3"/>
          <a:srcRect l="2917" r="162" b="2083"/>
          <a:stretch/>
        </p:blipFill>
        <p:spPr>
          <a:xfrm>
            <a:off x="3161541" y="1828800"/>
            <a:ext cx="5688197" cy="40290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4"/>
          <p:cNvSpPr txBox="1"/>
          <p:nvPr/>
        </p:nvSpPr>
        <p:spPr>
          <a:xfrm>
            <a:off x="4546175"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Staff</a:t>
            </a:r>
            <a:endParaRPr sz="2700" dirty="0">
              <a:latin typeface="Dekko"/>
              <a:ea typeface="Dekko"/>
              <a:cs typeface="Dekko"/>
              <a:sym typeface="Dekko"/>
            </a:endParaRPr>
          </a:p>
        </p:txBody>
      </p:sp>
      <p:sp>
        <p:nvSpPr>
          <p:cNvPr id="2" name="TextBox 1"/>
          <p:cNvSpPr txBox="1"/>
          <p:nvPr/>
        </p:nvSpPr>
        <p:spPr>
          <a:xfrm>
            <a:off x="497840" y="1503680"/>
            <a:ext cx="11358880" cy="3416320"/>
          </a:xfrm>
          <a:prstGeom prst="rect">
            <a:avLst/>
          </a:prstGeom>
          <a:noFill/>
        </p:spPr>
        <p:txBody>
          <a:bodyPr wrap="square" rtlCol="0">
            <a:spAutoFit/>
          </a:bodyPr>
          <a:lstStyle/>
          <a:p>
            <a:r>
              <a:rPr lang="en-GB" sz="3600" dirty="0">
                <a:latin typeface="Comic Sans MS" panose="030F0702030302020204" pitchFamily="66" charset="0"/>
              </a:rPr>
              <a:t>All GCSE classes are taught by subject specialists;</a:t>
            </a:r>
          </a:p>
          <a:p>
            <a:endParaRPr lang="en-GB" sz="3600" dirty="0">
              <a:latin typeface="Comic Sans MS" panose="030F0702030302020204" pitchFamily="66" charset="0"/>
            </a:endParaRPr>
          </a:p>
          <a:p>
            <a:r>
              <a:rPr lang="en-GB" sz="3600" dirty="0">
                <a:latin typeface="Comic Sans MS" panose="030F0702030302020204" pitchFamily="66" charset="0"/>
              </a:rPr>
              <a:t>Mrs L. Williams, Head of History</a:t>
            </a:r>
          </a:p>
          <a:p>
            <a:endParaRPr lang="en-GB" sz="3600" dirty="0">
              <a:latin typeface="Comic Sans MS" panose="030F0702030302020204" pitchFamily="66" charset="0"/>
            </a:endParaRPr>
          </a:p>
          <a:p>
            <a:r>
              <a:rPr lang="en-GB" sz="3600" dirty="0">
                <a:latin typeface="Comic Sans MS" panose="030F0702030302020204" pitchFamily="66" charset="0"/>
              </a:rPr>
              <a:t>Miss S. Roberts, Teacher of History and School Council Lead</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01"/>
        <p:cNvGrpSpPr/>
        <p:nvPr/>
      </p:nvGrpSpPr>
      <p:grpSpPr>
        <a:xfrm>
          <a:off x="0" y="0"/>
          <a:ext cx="0" cy="0"/>
          <a:chOff x="0" y="0"/>
          <a:chExt cx="0" cy="0"/>
        </a:xfrm>
      </p:grpSpPr>
      <p:sp>
        <p:nvSpPr>
          <p:cNvPr id="202" name="Google Shape;202;p25"/>
          <p:cNvSpPr txBox="1"/>
          <p:nvPr/>
        </p:nvSpPr>
        <p:spPr>
          <a:xfrm>
            <a:off x="6388352" y="298397"/>
            <a:ext cx="130047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solidFill>
                  <a:schemeClr val="bg1"/>
                </a:solidFill>
                <a:latin typeface="Dekko"/>
                <a:ea typeface="Dekko"/>
                <a:cs typeface="Dekko"/>
                <a:sym typeface="Dekko"/>
              </a:rPr>
              <a:t>Careers</a:t>
            </a:r>
            <a:endParaRPr sz="2700" dirty="0">
              <a:solidFill>
                <a:schemeClr val="bg1"/>
              </a:solidFill>
              <a:latin typeface="Dekko"/>
              <a:ea typeface="Dekko"/>
              <a:cs typeface="Dekko"/>
              <a:sym typeface="Dekko"/>
            </a:endParaRPr>
          </a:p>
        </p:txBody>
      </p:sp>
      <p:sp>
        <p:nvSpPr>
          <p:cNvPr id="2" name="Rectangle 1"/>
          <p:cNvSpPr/>
          <p:nvPr/>
        </p:nvSpPr>
        <p:spPr>
          <a:xfrm>
            <a:off x="660400" y="985520"/>
            <a:ext cx="11104880" cy="6324808"/>
          </a:xfrm>
          <a:prstGeom prst="rect">
            <a:avLst/>
          </a:prstGeom>
        </p:spPr>
        <p:txBody>
          <a:bodyPr wrap="square">
            <a:spAutoFit/>
          </a:bodyPr>
          <a:lstStyle/>
          <a:p>
            <a:pPr>
              <a:lnSpc>
                <a:spcPct val="150000"/>
              </a:lnSpc>
            </a:pPr>
            <a:r>
              <a:rPr lang="en-GB" sz="1800" dirty="0">
                <a:latin typeface="Comic Sans MS" panose="030F0702030302020204" pitchFamily="66" charset="0"/>
              </a:rPr>
              <a:t>History is unique in its ability to train people to think, analyse, collect, sort and produce information. It is an exciting and stimulating subject which permits many combinations at 'A' level and further education. </a:t>
            </a:r>
          </a:p>
          <a:p>
            <a:pPr>
              <a:lnSpc>
                <a:spcPct val="150000"/>
              </a:lnSpc>
            </a:pPr>
            <a:r>
              <a:rPr lang="en-GB" sz="1800" dirty="0">
                <a:latin typeface="Comic Sans MS" panose="030F0702030302020204" pitchFamily="66" charset="0"/>
              </a:rPr>
              <a:t>It is an excellent discipline if you are thinking of a career in;</a:t>
            </a:r>
          </a:p>
          <a:p>
            <a:pPr marL="285750" indent="-285750">
              <a:lnSpc>
                <a:spcPct val="150000"/>
              </a:lnSpc>
              <a:buFont typeface="Arial" panose="020B0604020202020204" pitchFamily="34" charset="0"/>
              <a:buChar char="•"/>
            </a:pPr>
            <a:r>
              <a:rPr lang="en-GB" sz="1800" dirty="0">
                <a:latin typeface="Comic Sans MS" panose="030F0702030302020204" pitchFamily="66" charset="0"/>
              </a:rPr>
              <a:t>Law</a:t>
            </a:r>
          </a:p>
          <a:p>
            <a:pPr marL="285750" indent="-285750">
              <a:lnSpc>
                <a:spcPct val="150000"/>
              </a:lnSpc>
              <a:buFont typeface="Arial" panose="020B0604020202020204" pitchFamily="34" charset="0"/>
              <a:buChar char="•"/>
            </a:pPr>
            <a:r>
              <a:rPr lang="en-GB" sz="1800" dirty="0">
                <a:latin typeface="Comic Sans MS" panose="030F0702030302020204" pitchFamily="66" charset="0"/>
              </a:rPr>
              <a:t>Criminology</a:t>
            </a:r>
          </a:p>
          <a:p>
            <a:pPr marL="285750" indent="-285750">
              <a:lnSpc>
                <a:spcPct val="150000"/>
              </a:lnSpc>
              <a:buFont typeface="Arial" panose="020B0604020202020204" pitchFamily="34" charset="0"/>
              <a:buChar char="•"/>
            </a:pPr>
            <a:r>
              <a:rPr lang="en-GB" sz="1800" dirty="0">
                <a:latin typeface="Comic Sans MS" panose="030F0702030302020204" pitchFamily="66" charset="0"/>
              </a:rPr>
              <a:t>Police</a:t>
            </a:r>
          </a:p>
          <a:p>
            <a:pPr marL="285750" indent="-285750">
              <a:lnSpc>
                <a:spcPct val="150000"/>
              </a:lnSpc>
              <a:buFont typeface="Arial" panose="020B0604020202020204" pitchFamily="34" charset="0"/>
              <a:buChar char="•"/>
            </a:pPr>
            <a:r>
              <a:rPr lang="en-GB" sz="1800" dirty="0">
                <a:latin typeface="Comic Sans MS" panose="030F0702030302020204" pitchFamily="66" charset="0"/>
              </a:rPr>
              <a:t>Journalism </a:t>
            </a:r>
          </a:p>
          <a:p>
            <a:pPr marL="285750" indent="-285750">
              <a:lnSpc>
                <a:spcPct val="150000"/>
              </a:lnSpc>
              <a:buFont typeface="Arial" panose="020B0604020202020204" pitchFamily="34" charset="0"/>
              <a:buChar char="•"/>
            </a:pPr>
            <a:r>
              <a:rPr lang="en-GB" sz="1800" dirty="0">
                <a:latin typeface="Comic Sans MS" panose="030F0702030302020204" pitchFamily="66" charset="0"/>
              </a:rPr>
              <a:t>Television or film </a:t>
            </a:r>
          </a:p>
          <a:p>
            <a:pPr marL="285750" indent="-285750">
              <a:lnSpc>
                <a:spcPct val="150000"/>
              </a:lnSpc>
              <a:buFont typeface="Arial" panose="020B0604020202020204" pitchFamily="34" charset="0"/>
              <a:buChar char="•"/>
            </a:pPr>
            <a:r>
              <a:rPr lang="en-GB" sz="1800" dirty="0">
                <a:latin typeface="Comic Sans MS" panose="030F0702030302020204" pitchFamily="66" charset="0"/>
              </a:rPr>
              <a:t>Research</a:t>
            </a:r>
          </a:p>
          <a:p>
            <a:pPr marL="285750" indent="-285750">
              <a:lnSpc>
                <a:spcPct val="150000"/>
              </a:lnSpc>
              <a:buFont typeface="Arial" panose="020B0604020202020204" pitchFamily="34" charset="0"/>
              <a:buChar char="•"/>
            </a:pPr>
            <a:r>
              <a:rPr lang="en-GB" sz="1800" dirty="0">
                <a:latin typeface="Comic Sans MS" panose="030F0702030302020204" pitchFamily="66" charset="0"/>
              </a:rPr>
              <a:t>Government – local government or Prime Minister!</a:t>
            </a:r>
          </a:p>
          <a:p>
            <a:pPr marL="285750" indent="-285750">
              <a:lnSpc>
                <a:spcPct val="150000"/>
              </a:lnSpc>
              <a:buFont typeface="Arial" panose="020B0604020202020204" pitchFamily="34" charset="0"/>
              <a:buChar char="•"/>
            </a:pPr>
            <a:r>
              <a:rPr lang="en-GB" sz="1800" dirty="0">
                <a:latin typeface="Comic Sans MS" panose="030F0702030302020204" pitchFamily="66" charset="0"/>
              </a:rPr>
              <a:t>Education</a:t>
            </a:r>
          </a:p>
          <a:p>
            <a:pPr marL="285750" indent="-285750">
              <a:lnSpc>
                <a:spcPct val="150000"/>
              </a:lnSpc>
              <a:buFont typeface="Arial" panose="020B0604020202020204" pitchFamily="34" charset="0"/>
              <a:buChar char="•"/>
            </a:pPr>
            <a:r>
              <a:rPr lang="en-GB" sz="1800" dirty="0">
                <a:latin typeface="Comic Sans MS" panose="030F0702030302020204" pitchFamily="66" charset="0"/>
              </a:rPr>
              <a:t>Tourism</a:t>
            </a:r>
          </a:p>
          <a:p>
            <a:pPr marL="285750" indent="-285750">
              <a:lnSpc>
                <a:spcPct val="150000"/>
              </a:lnSpc>
              <a:buFont typeface="Arial" panose="020B0604020202020204" pitchFamily="34" charset="0"/>
              <a:buChar char="•"/>
            </a:pPr>
            <a:endParaRPr lang="en-GB" sz="1800" dirty="0">
              <a:latin typeface="Comic Sans MS" panose="030F0702030302020204" pitchFamily="66" charset="0"/>
            </a:endParaRPr>
          </a:p>
          <a:p>
            <a:pPr>
              <a:lnSpc>
                <a:spcPct val="150000"/>
              </a:lnSpc>
            </a:pPr>
            <a:endParaRPr lang="en-GB" sz="1800" dirty="0">
              <a:latin typeface="Comic Sans MS" panose="030F0702030302020204"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9" name="Google Shape;209;p26"/>
          <p:cNvSpPr txBox="1"/>
          <p:nvPr/>
        </p:nvSpPr>
        <p:spPr>
          <a:xfrm>
            <a:off x="8279693" y="40655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latin typeface="Dekko"/>
                <a:ea typeface="Dekko"/>
                <a:cs typeface="Dekko"/>
                <a:sym typeface="Dekko"/>
              </a:rPr>
              <a:t>Pupil views</a:t>
            </a:r>
            <a:endParaRPr sz="2400" dirty="0">
              <a:latin typeface="Dekko"/>
              <a:ea typeface="Dekko"/>
              <a:cs typeface="Dekko"/>
              <a:sym typeface="Dekko"/>
            </a:endParaRPr>
          </a:p>
        </p:txBody>
      </p:sp>
      <p:sp>
        <p:nvSpPr>
          <p:cNvPr id="5" name="Rectangle 4"/>
          <p:cNvSpPr/>
          <p:nvPr/>
        </p:nvSpPr>
        <p:spPr>
          <a:xfrm>
            <a:off x="1046480" y="2368430"/>
            <a:ext cx="10800080" cy="1169551"/>
          </a:xfrm>
          <a:prstGeom prst="rect">
            <a:avLst/>
          </a:prstGeom>
        </p:spPr>
        <p:txBody>
          <a:bodyPr wrap="square">
            <a:spAutoFit/>
          </a:bodyPr>
          <a:lstStyle/>
          <a:p>
            <a:endParaRPr lang="en-GB" dirty="0">
              <a:solidFill>
                <a:srgbClr val="002060"/>
              </a:solidFill>
              <a:hlinkClick r:id="rId3" tooltip="Original URL: https://web.microsoftstream.com/video/c44647c2-bf24-41b4-bd83-09999c1c00f3. Click or tap if you trust this link."/>
            </a:endParaRPr>
          </a:p>
          <a:p>
            <a:endParaRPr lang="en-GB" dirty="0">
              <a:solidFill>
                <a:srgbClr val="002060"/>
              </a:solidFill>
              <a:hlinkClick r:id="rId3" tooltip="Original URL: https://web.microsoftstream.com/video/c44647c2-bf24-41b4-bd83-09999c1c00f3. Click or tap if you trust this link."/>
            </a:endParaRPr>
          </a:p>
          <a:p>
            <a:r>
              <a:rPr lang="en-GB" dirty="0">
                <a:solidFill>
                  <a:srgbClr val="002060"/>
                </a:solidFill>
                <a:hlinkClick r:id="rId3" tooltip="Original URL: https://web.microsoftstream.com/video/c44647c2-bf24-41b4-bd83-09999c1c00f3. Click or tap if you trust this link."/>
              </a:rPr>
              <a:t>https://web.microsoftstream.com/video/c44647c2-bf24-41b4-bd83-09999c1c00f3</a:t>
            </a:r>
            <a:endParaRPr lang="en-GB" dirty="0">
              <a:solidFill>
                <a:srgbClr val="002060"/>
              </a:solidFill>
            </a:endParaRPr>
          </a:p>
          <a:p>
            <a:endParaRPr lang="en-GB" dirty="0">
              <a:solidFill>
                <a:srgbClr val="002060"/>
              </a:solidFill>
            </a:endParaRPr>
          </a:p>
          <a:p>
            <a:endParaRPr lang="en-GB" dirty="0">
              <a:solidFill>
                <a:srgbClr val="002060"/>
              </a:solidFill>
            </a:endParaRPr>
          </a:p>
        </p:txBody>
      </p:sp>
      <p:sp>
        <p:nvSpPr>
          <p:cNvPr id="6" name="TextBox 5"/>
          <p:cNvSpPr txBox="1"/>
          <p:nvPr/>
        </p:nvSpPr>
        <p:spPr>
          <a:xfrm>
            <a:off x="1046480" y="1930400"/>
            <a:ext cx="6908800" cy="1384995"/>
          </a:xfrm>
          <a:prstGeom prst="rect">
            <a:avLst/>
          </a:prstGeom>
          <a:noFill/>
        </p:spPr>
        <p:txBody>
          <a:bodyPr wrap="square" rtlCol="0">
            <a:spAutoFit/>
          </a:bodyPr>
          <a:lstStyle/>
          <a:p>
            <a:r>
              <a:rPr lang="en-GB" dirty="0"/>
              <a:t>Please copy and paste the link below into a web browser to watch our Pupil Views video</a:t>
            </a:r>
          </a:p>
          <a:p>
            <a:endParaRPr lang="en-GB" dirty="0"/>
          </a:p>
          <a:p>
            <a:r>
              <a:rPr lang="en-GB" dirty="0"/>
              <a:t>https://web.microsoftstream.com/video/c44647c2-bf24-41b4-bd83-09999c1c00f3</a:t>
            </a:r>
          </a:p>
          <a:p>
            <a:endParaRPr lang="en-GB" dirty="0"/>
          </a:p>
          <a:p>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SlidesMania">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2087</TotalTime>
  <Words>655</Words>
  <Application>Microsoft Office PowerPoint</Application>
  <PresentationFormat>Widescreen</PresentationFormat>
  <Paragraphs>107</Paragraphs>
  <Slides>9</Slides>
  <Notes>8</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SlidesMania</vt:lpstr>
      <vt:lpstr>Marina</vt:lpstr>
      <vt:lpstr> History GCSE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Lynsey Morris</dc:creator>
  <cp:lastModifiedBy>L Williams (Cefn Saeson Comprehensive School)</cp:lastModifiedBy>
  <cp:revision>79</cp:revision>
  <dcterms:modified xsi:type="dcterms:W3CDTF">2024-01-23T09:13:45Z</dcterms:modified>
</cp:coreProperties>
</file>