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  <p:sldMasterId id="2147483667" r:id="rId5"/>
  </p:sldMasterIdLst>
  <p:notesMasterIdLst>
    <p:notesMasterId r:id="rId19"/>
  </p:notesMasterIdLst>
  <p:sldIdLst>
    <p:sldId id="266" r:id="rId6"/>
    <p:sldId id="257" r:id="rId7"/>
    <p:sldId id="271" r:id="rId8"/>
    <p:sldId id="258" r:id="rId9"/>
    <p:sldId id="272" r:id="rId10"/>
    <p:sldId id="268" r:id="rId11"/>
    <p:sldId id="259" r:id="rId12"/>
    <p:sldId id="260" r:id="rId13"/>
    <p:sldId id="270" r:id="rId14"/>
    <p:sldId id="261" r:id="rId15"/>
    <p:sldId id="269" r:id="rId16"/>
    <p:sldId id="262" r:id="rId17"/>
    <p:sldId id="273" r:id="rId18"/>
  </p:sldIdLst>
  <p:sldSz cx="12192000" cy="6858000"/>
  <p:notesSz cx="6858000" cy="9144000"/>
  <p:embeddedFontLst>
    <p:embeddedFont>
      <p:font typeface="Barriecito" panose="020B0604020202020204" charset="0"/>
      <p:regular r:id="rId20"/>
    </p:embeddedFont>
    <p:embeddedFont>
      <p:font typeface="Boogaloo" panose="020B0604020202020204" charset="0"/>
      <p:regular r:id="rId21"/>
    </p:embeddedFont>
    <p:embeddedFont>
      <p:font typeface="Dekko" panose="020B0604020202020204" charset="0"/>
      <p:regular r:id="rId22"/>
    </p:embeddedFont>
    <p:embeddedFont>
      <p:font typeface="Kristen ITC" panose="03050502040202030202" pitchFamily="66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Short Stack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0E611-5721-BAAE-F282-09F80A3571C5}" v="156" dt="2024-01-24T14:28:36.847"/>
    <p1510:client id="{D0A4F533-8F9F-1A90-073F-3D4B8B9BFAC9}" v="59" dt="2024-01-24T14:53:11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Lowe (Cefn Saeson Comprehensive School)" userId="S::lowem28@hwbcymru.net::fee9ad85-75c8-4c08-a1a1-e00d3908fcbb" providerId="AD" clId="Web-{1E90FE1D-C930-0565-5F25-EA5FA2923C03}"/>
    <pc:docChg chg="modSld">
      <pc:chgData name="M Lowe (Cefn Saeson Comprehensive School)" userId="S::lowem28@hwbcymru.net::fee9ad85-75c8-4c08-a1a1-e00d3908fcbb" providerId="AD" clId="Web-{1E90FE1D-C930-0565-5F25-EA5FA2923C03}" dt="2022-01-10T10:49:16.329" v="1" actId="1076"/>
      <pc:docMkLst>
        <pc:docMk/>
      </pc:docMkLst>
      <pc:sldChg chg="modSp">
        <pc:chgData name="M Lowe (Cefn Saeson Comprehensive School)" userId="S::lowem28@hwbcymru.net::fee9ad85-75c8-4c08-a1a1-e00d3908fcbb" providerId="AD" clId="Web-{1E90FE1D-C930-0565-5F25-EA5FA2923C03}" dt="2022-01-10T10:49:16.329" v="1" actId="1076"/>
        <pc:sldMkLst>
          <pc:docMk/>
          <pc:sldMk cId="521536755" sldId="273"/>
        </pc:sldMkLst>
        <pc:picChg chg="mod">
          <ac:chgData name="M Lowe (Cefn Saeson Comprehensive School)" userId="S::lowem28@hwbcymru.net::fee9ad85-75c8-4c08-a1a1-e00d3908fcbb" providerId="AD" clId="Web-{1E90FE1D-C930-0565-5F25-EA5FA2923C03}" dt="2022-01-10T10:49:16.329" v="1" actId="1076"/>
          <ac:picMkLst>
            <pc:docMk/>
            <pc:sldMk cId="521536755" sldId="273"/>
            <ac:picMk id="8" creationId="{EE3E199F-F6D3-4CF9-A33F-14A628AB6B49}"/>
          </ac:picMkLst>
        </pc:picChg>
      </pc:sldChg>
    </pc:docChg>
  </pc:docChgLst>
  <pc:docChgLst>
    <pc:chgData name="R Fender (Cefn Saeson Comprehensive School)" userId="S::fenderr3@hwbcymru.net::54388c64-e6a9-4978-8894-1e5c5f21f280" providerId="AD" clId="Web-{3350E611-5721-BAAE-F282-09F80A3571C5}"/>
    <pc:docChg chg="delSld modSld">
      <pc:chgData name="R Fender (Cefn Saeson Comprehensive School)" userId="S::fenderr3@hwbcymru.net::54388c64-e6a9-4978-8894-1e5c5f21f280" providerId="AD" clId="Web-{3350E611-5721-BAAE-F282-09F80A3571C5}" dt="2024-01-24T14:28:36.847" v="98"/>
      <pc:docMkLst>
        <pc:docMk/>
      </pc:docMkLst>
      <pc:sldChg chg="addSp delSp modSp">
        <pc:chgData name="R Fender (Cefn Saeson Comprehensive School)" userId="S::fenderr3@hwbcymru.net::54388c64-e6a9-4978-8894-1e5c5f21f280" providerId="AD" clId="Web-{3350E611-5721-BAAE-F282-09F80A3571C5}" dt="2024-01-24T14:25:43.530" v="78" actId="1076"/>
        <pc:sldMkLst>
          <pc:docMk/>
          <pc:sldMk cId="0" sldId="257"/>
        </pc:sldMkLst>
        <pc:spChg chg="del">
          <ac:chgData name="R Fender (Cefn Saeson Comprehensive School)" userId="S::fenderr3@hwbcymru.net::54388c64-e6a9-4978-8894-1e5c5f21f280" providerId="AD" clId="Web-{3350E611-5721-BAAE-F282-09F80A3571C5}" dt="2024-01-24T14:24:05.355" v="69"/>
          <ac:spMkLst>
            <pc:docMk/>
            <pc:sldMk cId="0" sldId="257"/>
            <ac:spMk id="3" creationId="{00000000-0000-0000-0000-000000000000}"/>
          </ac:spMkLst>
        </pc:spChg>
        <pc:spChg chg="mod">
          <ac:chgData name="R Fender (Cefn Saeson Comprehensive School)" userId="S::fenderr3@hwbcymru.net::54388c64-e6a9-4978-8894-1e5c5f21f280" providerId="AD" clId="Web-{3350E611-5721-BAAE-F282-09F80A3571C5}" dt="2024-01-24T14:25:38.373" v="75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R Fender (Cefn Saeson Comprehensive School)" userId="S::fenderr3@hwbcymru.net::54388c64-e6a9-4978-8894-1e5c5f21f280" providerId="AD" clId="Web-{3350E611-5721-BAAE-F282-09F80A3571C5}" dt="2024-01-24T14:12:30.287" v="13" actId="20577"/>
          <ac:spMkLst>
            <pc:docMk/>
            <pc:sldMk cId="0" sldId="257"/>
            <ac:spMk id="12" creationId="{CB14829B-7E21-47E1-9487-6328382F5A58}"/>
          </ac:spMkLst>
        </pc:spChg>
        <pc:graphicFrameChg chg="del">
          <ac:chgData name="R Fender (Cefn Saeson Comprehensive School)" userId="S::fenderr3@hwbcymru.net::54388c64-e6a9-4978-8894-1e5c5f21f280" providerId="AD" clId="Web-{3350E611-5721-BAAE-F282-09F80A3571C5}" dt="2024-01-24T14:24:07.558" v="70"/>
          <ac:graphicFrameMkLst>
            <pc:docMk/>
            <pc:sldMk cId="0" sldId="257"/>
            <ac:graphicFrameMk id="2" creationId="{00000000-0000-0000-0000-000000000000}"/>
          </ac:graphicFrameMkLst>
        </pc:graphicFrameChg>
        <pc:picChg chg="add mod">
          <ac:chgData name="R Fender (Cefn Saeson Comprehensive School)" userId="S::fenderr3@hwbcymru.net::54388c64-e6a9-4978-8894-1e5c5f21f280" providerId="AD" clId="Web-{3350E611-5721-BAAE-F282-09F80A3571C5}" dt="2024-01-24T14:25:43.530" v="78" actId="1076"/>
          <ac:picMkLst>
            <pc:docMk/>
            <pc:sldMk cId="0" sldId="257"/>
            <ac:picMk id="4" creationId="{F0190A01-A11C-80F3-96B5-8E7731D56289}"/>
          </ac:picMkLst>
        </pc:picChg>
      </pc:sldChg>
      <pc:sldChg chg="addSp delSp modSp">
        <pc:chgData name="R Fender (Cefn Saeson Comprehensive School)" userId="S::fenderr3@hwbcymru.net::54388c64-e6a9-4978-8894-1e5c5f21f280" providerId="AD" clId="Web-{3350E611-5721-BAAE-F282-09F80A3571C5}" dt="2024-01-24T14:23:15.244" v="67" actId="14100"/>
        <pc:sldMkLst>
          <pc:docMk/>
          <pc:sldMk cId="0" sldId="258"/>
        </pc:sldMkLst>
        <pc:spChg chg="mod">
          <ac:chgData name="R Fender (Cefn Saeson Comprehensive School)" userId="S::fenderr3@hwbcymru.net::54388c64-e6a9-4978-8894-1e5c5f21f280" providerId="AD" clId="Web-{3350E611-5721-BAAE-F282-09F80A3571C5}" dt="2024-01-24T14:19:35.300" v="23" actId="20577"/>
          <ac:spMkLst>
            <pc:docMk/>
            <pc:sldMk cId="0" sldId="258"/>
            <ac:spMk id="2" creationId="{97BF1FA4-2F10-478C-A9EE-3375A9105011}"/>
          </ac:spMkLst>
        </pc:spChg>
        <pc:spChg chg="mod">
          <ac:chgData name="R Fender (Cefn Saeson Comprehensive School)" userId="S::fenderr3@hwbcymru.net::54388c64-e6a9-4978-8894-1e5c5f21f280" providerId="AD" clId="Web-{3350E611-5721-BAAE-F282-09F80A3571C5}" dt="2024-01-24T14:23:15.244" v="67" actId="14100"/>
          <ac:spMkLst>
            <pc:docMk/>
            <pc:sldMk cId="0" sldId="258"/>
            <ac:spMk id="3" creationId="{E1553253-FA23-43C4-8A00-3507DA2AD52C}"/>
          </ac:spMkLst>
        </pc:spChg>
        <pc:picChg chg="add mod modCrop">
          <ac:chgData name="R Fender (Cefn Saeson Comprehensive School)" userId="S::fenderr3@hwbcymru.net::54388c64-e6a9-4978-8894-1e5c5f21f280" providerId="AD" clId="Web-{3350E611-5721-BAAE-F282-09F80A3571C5}" dt="2024-01-24T14:22:16.961" v="49" actId="1076"/>
          <ac:picMkLst>
            <pc:docMk/>
            <pc:sldMk cId="0" sldId="258"/>
            <ac:picMk id="4" creationId="{0F43E907-5A01-7848-FC5D-F0DD97088899}"/>
          </ac:picMkLst>
        </pc:picChg>
        <pc:picChg chg="del">
          <ac:chgData name="R Fender (Cefn Saeson Comprehensive School)" userId="S::fenderr3@hwbcymru.net::54388c64-e6a9-4978-8894-1e5c5f21f280" providerId="AD" clId="Web-{3350E611-5721-BAAE-F282-09F80A3571C5}" dt="2024-01-24T14:22:04.445" v="45"/>
          <ac:picMkLst>
            <pc:docMk/>
            <pc:sldMk cId="0" sldId="258"/>
            <ac:picMk id="1028" creationId="{00000000-0000-0000-0000-000000000000}"/>
          </ac:picMkLst>
        </pc:picChg>
      </pc:sldChg>
      <pc:sldChg chg="del">
        <pc:chgData name="R Fender (Cefn Saeson Comprehensive School)" userId="S::fenderr3@hwbcymru.net::54388c64-e6a9-4978-8894-1e5c5f21f280" providerId="AD" clId="Web-{3350E611-5721-BAAE-F282-09F80A3571C5}" dt="2024-01-24T14:12:38.163" v="14"/>
        <pc:sldMkLst>
          <pc:docMk/>
          <pc:sldMk cId="3285189674" sldId="265"/>
        </pc:sldMkLst>
      </pc:sldChg>
      <pc:sldChg chg="del">
        <pc:chgData name="R Fender (Cefn Saeson Comprehensive School)" userId="S::fenderr3@hwbcymru.net::54388c64-e6a9-4978-8894-1e5c5f21f280" providerId="AD" clId="Web-{3350E611-5721-BAAE-F282-09F80A3571C5}" dt="2024-01-24T14:23:27.604" v="68"/>
        <pc:sldMkLst>
          <pc:docMk/>
          <pc:sldMk cId="1427028310" sldId="267"/>
        </pc:sldMkLst>
      </pc:sldChg>
      <pc:sldChg chg="addSp delSp modSp">
        <pc:chgData name="R Fender (Cefn Saeson Comprehensive School)" userId="S::fenderr3@hwbcymru.net::54388c64-e6a9-4978-8894-1e5c5f21f280" providerId="AD" clId="Web-{3350E611-5721-BAAE-F282-09F80A3571C5}" dt="2024-01-24T14:28:36.847" v="98"/>
        <pc:sldMkLst>
          <pc:docMk/>
          <pc:sldMk cId="3362197270" sldId="268"/>
        </pc:sldMkLst>
        <pc:spChg chg="add del mod">
          <ac:chgData name="R Fender (Cefn Saeson Comprehensive School)" userId="S::fenderr3@hwbcymru.net::54388c64-e6a9-4978-8894-1e5c5f21f280" providerId="AD" clId="Web-{3350E611-5721-BAAE-F282-09F80A3571C5}" dt="2024-01-24T14:28:36.847" v="98"/>
          <ac:spMkLst>
            <pc:docMk/>
            <pc:sldMk cId="3362197270" sldId="268"/>
            <ac:spMk id="2" creationId="{A5FA6ED6-85D1-569C-5AA0-3D6968CE6A96}"/>
          </ac:spMkLst>
        </pc:spChg>
        <pc:picChg chg="add del mod modCrop">
          <ac:chgData name="R Fender (Cefn Saeson Comprehensive School)" userId="S::fenderr3@hwbcymru.net::54388c64-e6a9-4978-8894-1e5c5f21f280" providerId="AD" clId="Web-{3350E611-5721-BAAE-F282-09F80A3571C5}" dt="2024-01-24T14:28:16.097" v="93"/>
          <ac:picMkLst>
            <pc:docMk/>
            <pc:sldMk cId="3362197270" sldId="268"/>
            <ac:picMk id="3" creationId="{FAEB6A87-3519-4DC9-8C52-15DBD2D233C1}"/>
          </ac:picMkLst>
        </pc:picChg>
      </pc:sldChg>
    </pc:docChg>
  </pc:docChgLst>
  <pc:docChgLst>
    <pc:chgData name="R Fender (Cefn Saeson Comprehensive School)" userId="S::fenderr3@hwbcymru.net::54388c64-e6a9-4978-8894-1e5c5f21f280" providerId="AD" clId="Web-{D0A4F533-8F9F-1A90-073F-3D4B8B9BFAC9}"/>
    <pc:docChg chg="modSld">
      <pc:chgData name="R Fender (Cefn Saeson Comprehensive School)" userId="S::fenderr3@hwbcymru.net::54388c64-e6a9-4978-8894-1e5c5f21f280" providerId="AD" clId="Web-{D0A4F533-8F9F-1A90-073F-3D4B8B9BFAC9}" dt="2024-01-24T14:53:11.787" v="55"/>
      <pc:docMkLst>
        <pc:docMk/>
      </pc:docMkLst>
      <pc:sldChg chg="addSp delSp modSp">
        <pc:chgData name="R Fender (Cefn Saeson Comprehensive School)" userId="S::fenderr3@hwbcymru.net::54388c64-e6a9-4978-8894-1e5c5f21f280" providerId="AD" clId="Web-{D0A4F533-8F9F-1A90-073F-3D4B8B9BFAC9}" dt="2024-01-24T14:50:13.015" v="25" actId="20577"/>
        <pc:sldMkLst>
          <pc:docMk/>
          <pc:sldMk cId="0" sldId="259"/>
        </pc:sldMkLst>
        <pc:spChg chg="add mod">
          <ac:chgData name="R Fender (Cefn Saeson Comprehensive School)" userId="S::fenderr3@hwbcymru.net::54388c64-e6a9-4978-8894-1e5c5f21f280" providerId="AD" clId="Web-{D0A4F533-8F9F-1A90-073F-3D4B8B9BFAC9}" dt="2024-01-24T14:50:13.015" v="25" actId="20577"/>
          <ac:spMkLst>
            <pc:docMk/>
            <pc:sldMk cId="0" sldId="259"/>
            <ac:spMk id="5" creationId="{E2837C68-246C-DFC3-DC90-9957DE13AFCB}"/>
          </ac:spMkLst>
        </pc:spChg>
        <pc:picChg chg="add del mod">
          <ac:chgData name="R Fender (Cefn Saeson Comprehensive School)" userId="S::fenderr3@hwbcymru.net::54388c64-e6a9-4978-8894-1e5c5f21f280" providerId="AD" clId="Web-{D0A4F533-8F9F-1A90-073F-3D4B8B9BFAC9}" dt="2024-01-24T14:47:40.401" v="1"/>
          <ac:picMkLst>
            <pc:docMk/>
            <pc:sldMk cId="0" sldId="259"/>
            <ac:picMk id="3" creationId="{1B98A576-A85A-7FF7-9F32-ED96D079FEFD}"/>
          </ac:picMkLst>
        </pc:picChg>
        <pc:picChg chg="add mod">
          <ac:chgData name="R Fender (Cefn Saeson Comprehensive School)" userId="S::fenderr3@hwbcymru.net::54388c64-e6a9-4978-8894-1e5c5f21f280" providerId="AD" clId="Web-{D0A4F533-8F9F-1A90-073F-3D4B8B9BFAC9}" dt="2024-01-24T14:48:49.216" v="5" actId="14100"/>
          <ac:picMkLst>
            <pc:docMk/>
            <pc:sldMk cId="0" sldId="259"/>
            <ac:picMk id="4" creationId="{9EDB8B17-B844-CA7F-A708-95896FC0A8DC}"/>
          </ac:picMkLst>
        </pc:picChg>
        <pc:picChg chg="add del mod">
          <ac:chgData name="R Fender (Cefn Saeson Comprehensive School)" userId="S::fenderr3@hwbcymru.net::54388c64-e6a9-4978-8894-1e5c5f21f280" providerId="AD" clId="Web-{D0A4F533-8F9F-1A90-073F-3D4B8B9BFAC9}" dt="2024-01-24T14:49:34.608" v="10"/>
          <ac:picMkLst>
            <pc:docMk/>
            <pc:sldMk cId="0" sldId="259"/>
            <ac:picMk id="6" creationId="{42DB8A2D-9402-CC9C-C16B-52E229858DE1}"/>
          </ac:picMkLst>
        </pc:picChg>
      </pc:sldChg>
      <pc:sldChg chg="addSp delSp modSp">
        <pc:chgData name="R Fender (Cefn Saeson Comprehensive School)" userId="S::fenderr3@hwbcymru.net::54388c64-e6a9-4978-8894-1e5c5f21f280" providerId="AD" clId="Web-{D0A4F533-8F9F-1A90-073F-3D4B8B9BFAC9}" dt="2024-01-24T14:53:11.787" v="55"/>
        <pc:sldMkLst>
          <pc:docMk/>
          <pc:sldMk cId="3362197270" sldId="268"/>
        </pc:sldMkLst>
        <pc:spChg chg="add mod">
          <ac:chgData name="R Fender (Cefn Saeson Comprehensive School)" userId="S::fenderr3@hwbcymru.net::54388c64-e6a9-4978-8894-1e5c5f21f280" providerId="AD" clId="Web-{D0A4F533-8F9F-1A90-073F-3D4B8B9BFAC9}" dt="2024-01-24T14:52:36.770" v="48" actId="1076"/>
          <ac:spMkLst>
            <pc:docMk/>
            <pc:sldMk cId="3362197270" sldId="268"/>
            <ac:spMk id="4" creationId="{54D9D807-6BD1-CB7A-907E-19843C83CC3D}"/>
          </ac:spMkLst>
        </pc:spChg>
        <pc:spChg chg="add mod">
          <ac:chgData name="R Fender (Cefn Saeson Comprehensive School)" userId="S::fenderr3@hwbcymru.net::54388c64-e6a9-4978-8894-1e5c5f21f280" providerId="AD" clId="Web-{D0A4F533-8F9F-1A90-073F-3D4B8B9BFAC9}" dt="2024-01-24T14:53:11.787" v="55"/>
          <ac:spMkLst>
            <pc:docMk/>
            <pc:sldMk cId="3362197270" sldId="268"/>
            <ac:spMk id="6" creationId="{CD94C575-B796-598A-61DF-9E1D16AA9DB8}"/>
          </ac:spMkLst>
        </pc:spChg>
        <pc:picChg chg="add mod">
          <ac:chgData name="R Fender (Cefn Saeson Comprehensive School)" userId="S::fenderr3@hwbcymru.net::54388c64-e6a9-4978-8894-1e5c5f21f280" providerId="AD" clId="Web-{D0A4F533-8F9F-1A90-073F-3D4B8B9BFAC9}" dt="2024-01-24T14:51:10.111" v="31" actId="1076"/>
          <ac:picMkLst>
            <pc:docMk/>
            <pc:sldMk cId="3362197270" sldId="268"/>
            <ac:picMk id="2" creationId="{C083EB0C-D0AF-DA28-D25C-B253DC9672F6}"/>
          </ac:picMkLst>
        </pc:picChg>
        <pc:picChg chg="add del mod">
          <ac:chgData name="R Fender (Cefn Saeson Comprehensive School)" userId="S::fenderr3@hwbcymru.net::54388c64-e6a9-4978-8894-1e5c5f21f280" providerId="AD" clId="Web-{D0A4F533-8F9F-1A90-073F-3D4B8B9BFAC9}" dt="2024-01-24T14:51:53.925" v="36"/>
          <ac:picMkLst>
            <pc:docMk/>
            <pc:sldMk cId="3362197270" sldId="268"/>
            <ac:picMk id="5" creationId="{8812EA12-FCFF-A099-A104-5744AE8C73A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C6743-C9F9-4B0F-BB5C-3EC4FDA9EFF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D3DB72-A93F-4AEF-A672-90A2B1AC0A54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 dirty="0">
              <a:latin typeface="Kristen ITC" panose="03050502040202030202" pitchFamily="66" charset="0"/>
            </a:rPr>
            <a:t>Read</a:t>
          </a:r>
        </a:p>
      </dgm:t>
    </dgm:pt>
    <dgm:pt modelId="{69E7E9A1-D516-4835-B045-4C2FFB5432C0}" type="parTrans" cxnId="{2C66B086-3C81-4477-AC3C-7EAC8C366721}">
      <dgm:prSet/>
      <dgm:spPr/>
      <dgm:t>
        <a:bodyPr/>
        <a:lstStyle/>
        <a:p>
          <a:endParaRPr lang="en-US"/>
        </a:p>
      </dgm:t>
    </dgm:pt>
    <dgm:pt modelId="{13CCF26F-C3AF-4F3F-96D8-C7B79A0EC25E}" type="sibTrans" cxnId="{2C66B086-3C81-4477-AC3C-7EAC8C366721}">
      <dgm:prSet custT="1"/>
      <dgm:spPr>
        <a:solidFill>
          <a:srgbClr val="FF0000"/>
        </a:solidFill>
      </dgm:spPr>
      <dgm:t>
        <a:bodyPr/>
        <a:lstStyle/>
        <a:p>
          <a:r>
            <a:rPr lang="en-US" sz="1200" dirty="0">
              <a:latin typeface="Kristen ITC" panose="03050502040202030202" pitchFamily="66" charset="0"/>
            </a:rPr>
            <a:t>Write</a:t>
          </a:r>
        </a:p>
      </dgm:t>
    </dgm:pt>
    <dgm:pt modelId="{A4924D91-4FC2-4E19-A393-9089F2BAFEF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000" b="1" dirty="0">
              <a:latin typeface="Kristen ITC" panose="03050502040202030202" pitchFamily="66" charset="0"/>
            </a:rPr>
            <a:t>Communicate</a:t>
          </a:r>
        </a:p>
      </dgm:t>
    </dgm:pt>
    <dgm:pt modelId="{0BA873D2-FF80-4E52-8FAD-BEE8A0E39879}" type="parTrans" cxnId="{258CF5F7-6477-4CDF-924E-403B55B583E4}">
      <dgm:prSet/>
      <dgm:spPr/>
      <dgm:t>
        <a:bodyPr/>
        <a:lstStyle/>
        <a:p>
          <a:endParaRPr lang="en-US"/>
        </a:p>
      </dgm:t>
    </dgm:pt>
    <dgm:pt modelId="{A20DDAC4-D7FF-4037-8D1F-35DED4459491}" type="sibTrans" cxnId="{258CF5F7-6477-4CDF-924E-403B55B583E4}">
      <dgm:prSet custT="1"/>
      <dgm:spPr>
        <a:solidFill>
          <a:srgbClr val="00B0F0"/>
        </a:solidFill>
      </dgm:spPr>
      <dgm:t>
        <a:bodyPr/>
        <a:lstStyle/>
        <a:p>
          <a:r>
            <a:rPr lang="en-US" sz="1200" dirty="0">
              <a:latin typeface="Kristen ITC" panose="03050502040202030202" pitchFamily="66" charset="0"/>
            </a:rPr>
            <a:t>Listen</a:t>
          </a:r>
        </a:p>
      </dgm:t>
    </dgm:pt>
    <dgm:pt modelId="{A6FBD999-0CBC-4A8A-A0EA-6BDDCA0E108C}">
      <dgm:prSet phldrT="[Text]" custT="1"/>
      <dgm:spPr>
        <a:solidFill>
          <a:srgbClr val="FF0066"/>
        </a:solidFill>
      </dgm:spPr>
      <dgm:t>
        <a:bodyPr/>
        <a:lstStyle/>
        <a:p>
          <a:r>
            <a:rPr lang="en-US" sz="1200" dirty="0">
              <a:latin typeface="Kristen ITC" panose="03050502040202030202" pitchFamily="66" charset="0"/>
            </a:rPr>
            <a:t>Speak</a:t>
          </a:r>
        </a:p>
      </dgm:t>
    </dgm:pt>
    <dgm:pt modelId="{7F7E06AC-7A1B-402F-9273-1C6CA3173D61}" type="parTrans" cxnId="{CE6D07C0-1B23-479D-9534-4475D9013FF8}">
      <dgm:prSet/>
      <dgm:spPr/>
      <dgm:t>
        <a:bodyPr/>
        <a:lstStyle/>
        <a:p>
          <a:endParaRPr lang="en-US"/>
        </a:p>
      </dgm:t>
    </dgm:pt>
    <dgm:pt modelId="{E39A191B-E281-4B9C-8441-0BD4C7AE72A9}" type="sibTrans" cxnId="{CE6D07C0-1B23-479D-9534-4475D9013FF8}">
      <dgm:prSet custT="1"/>
      <dgm:spPr/>
      <dgm:t>
        <a:bodyPr/>
        <a:lstStyle/>
        <a:p>
          <a:r>
            <a:rPr lang="en-US" sz="1200" dirty="0">
              <a:solidFill>
                <a:srgbClr val="FF9900"/>
              </a:solidFill>
              <a:latin typeface="Kristen ITC" panose="03050502040202030202" pitchFamily="66" charset="0"/>
            </a:rPr>
            <a:t>Entry Level</a:t>
          </a:r>
        </a:p>
      </dgm:t>
    </dgm:pt>
    <dgm:pt modelId="{299EF83C-0966-49C0-9209-16A818712B78}" type="pres">
      <dgm:prSet presAssocID="{14CC6743-C9F9-4B0F-BB5C-3EC4FDA9EFF5}" presName="Name0" presStyleCnt="0">
        <dgm:presLayoutVars>
          <dgm:chMax/>
          <dgm:chPref/>
          <dgm:dir/>
          <dgm:animLvl val="lvl"/>
        </dgm:presLayoutVars>
      </dgm:prSet>
      <dgm:spPr/>
    </dgm:pt>
    <dgm:pt modelId="{8753925D-5C05-4950-A66D-AB365DC85EE3}" type="pres">
      <dgm:prSet presAssocID="{41D3DB72-A93F-4AEF-A672-90A2B1AC0A54}" presName="composite" presStyleCnt="0"/>
      <dgm:spPr/>
    </dgm:pt>
    <dgm:pt modelId="{27D96986-5FFB-4466-84C7-579E3DA3B887}" type="pres">
      <dgm:prSet presAssocID="{41D3DB72-A93F-4AEF-A672-90A2B1AC0A5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209A76B-B8BA-4065-A4A4-A35377208FD2}" type="pres">
      <dgm:prSet presAssocID="{41D3DB72-A93F-4AEF-A672-90A2B1AC0A5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EEAF121-69AB-4A53-AEE5-EFCAD96DF995}" type="pres">
      <dgm:prSet presAssocID="{41D3DB72-A93F-4AEF-A672-90A2B1AC0A54}" presName="BalanceSpacing" presStyleCnt="0"/>
      <dgm:spPr/>
    </dgm:pt>
    <dgm:pt modelId="{4ACC9118-1111-4765-AD85-40F8DF1A8DB1}" type="pres">
      <dgm:prSet presAssocID="{41D3DB72-A93F-4AEF-A672-90A2B1AC0A54}" presName="BalanceSpacing1" presStyleCnt="0"/>
      <dgm:spPr/>
    </dgm:pt>
    <dgm:pt modelId="{B89697BA-27AD-4B74-9997-46D12B6C0161}" type="pres">
      <dgm:prSet presAssocID="{13CCF26F-C3AF-4F3F-96D8-C7B79A0EC25E}" presName="Accent1Text" presStyleLbl="node1" presStyleIdx="1" presStyleCnt="6"/>
      <dgm:spPr/>
    </dgm:pt>
    <dgm:pt modelId="{81D857D4-EFED-4E96-88E4-1F589B0F0619}" type="pres">
      <dgm:prSet presAssocID="{13CCF26F-C3AF-4F3F-96D8-C7B79A0EC25E}" presName="spaceBetweenRectangles" presStyleCnt="0"/>
      <dgm:spPr/>
    </dgm:pt>
    <dgm:pt modelId="{DDED174C-26C3-432E-8B87-C4A775771378}" type="pres">
      <dgm:prSet presAssocID="{A4924D91-4FC2-4E19-A393-9089F2BAFEF6}" presName="composite" presStyleCnt="0"/>
      <dgm:spPr/>
    </dgm:pt>
    <dgm:pt modelId="{799754D2-F136-46D0-B8A9-81C4BA770F66}" type="pres">
      <dgm:prSet presAssocID="{A4924D91-4FC2-4E19-A393-9089F2BAFEF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D578195-9599-43BF-AA5F-A9647F6D911B}" type="pres">
      <dgm:prSet presAssocID="{A4924D91-4FC2-4E19-A393-9089F2BAFEF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E8C247D-F79A-42B9-9F6E-913966A0C732}" type="pres">
      <dgm:prSet presAssocID="{A4924D91-4FC2-4E19-A393-9089F2BAFEF6}" presName="BalanceSpacing" presStyleCnt="0"/>
      <dgm:spPr/>
    </dgm:pt>
    <dgm:pt modelId="{A69953DE-B33E-46B8-BAD3-DDF0D4FB7D47}" type="pres">
      <dgm:prSet presAssocID="{A4924D91-4FC2-4E19-A393-9089F2BAFEF6}" presName="BalanceSpacing1" presStyleCnt="0"/>
      <dgm:spPr/>
    </dgm:pt>
    <dgm:pt modelId="{47BC7B76-BA9F-463E-B97E-7E70CD953104}" type="pres">
      <dgm:prSet presAssocID="{A20DDAC4-D7FF-4037-8D1F-35DED4459491}" presName="Accent1Text" presStyleLbl="node1" presStyleIdx="3" presStyleCnt="6"/>
      <dgm:spPr/>
    </dgm:pt>
    <dgm:pt modelId="{C5AC69B5-C51D-448D-A088-1320D7228EB2}" type="pres">
      <dgm:prSet presAssocID="{A20DDAC4-D7FF-4037-8D1F-35DED4459491}" presName="spaceBetweenRectangles" presStyleCnt="0"/>
      <dgm:spPr/>
    </dgm:pt>
    <dgm:pt modelId="{0D6D5FCC-AFB5-4ED0-B94E-6216C67BDA7A}" type="pres">
      <dgm:prSet presAssocID="{A6FBD999-0CBC-4A8A-A0EA-6BDDCA0E108C}" presName="composite" presStyleCnt="0"/>
      <dgm:spPr/>
    </dgm:pt>
    <dgm:pt modelId="{837DC524-BD62-4E8D-B21F-BD574B045F05}" type="pres">
      <dgm:prSet presAssocID="{A6FBD999-0CBC-4A8A-A0EA-6BDDCA0E108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7793177-3251-47D2-B707-6F577D41010C}" type="pres">
      <dgm:prSet presAssocID="{A6FBD999-0CBC-4A8A-A0EA-6BDDCA0E108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731EB89-0216-4D4B-AEB3-ADA9EA4143B5}" type="pres">
      <dgm:prSet presAssocID="{A6FBD999-0CBC-4A8A-A0EA-6BDDCA0E108C}" presName="BalanceSpacing" presStyleCnt="0"/>
      <dgm:spPr/>
    </dgm:pt>
    <dgm:pt modelId="{2B7F2B35-AA8A-4C22-BB2B-6B1A3BF4D388}" type="pres">
      <dgm:prSet presAssocID="{A6FBD999-0CBC-4A8A-A0EA-6BDDCA0E108C}" presName="BalanceSpacing1" presStyleCnt="0"/>
      <dgm:spPr/>
    </dgm:pt>
    <dgm:pt modelId="{F9F2FB29-6A33-4821-8F96-5B36CB829F74}" type="pres">
      <dgm:prSet presAssocID="{E39A191B-E281-4B9C-8441-0BD4C7AE72A9}" presName="Accent1Text" presStyleLbl="node1" presStyleIdx="5" presStyleCnt="6" custAng="0" custScaleX="128027" custLinFactNeighborX="-66046" custLinFactNeighborY="-71166"/>
      <dgm:spPr>
        <a:prstGeom prst="irregularSeal1">
          <a:avLst/>
        </a:prstGeom>
      </dgm:spPr>
    </dgm:pt>
  </dgm:ptLst>
  <dgm:cxnLst>
    <dgm:cxn modelId="{83D2E549-1561-4358-BA53-48646325D092}" type="presOf" srcId="{A4924D91-4FC2-4E19-A393-9089F2BAFEF6}" destId="{799754D2-F136-46D0-B8A9-81C4BA770F66}" srcOrd="0" destOrd="0" presId="urn:microsoft.com/office/officeart/2008/layout/AlternatingHexagons"/>
    <dgm:cxn modelId="{2C66B086-3C81-4477-AC3C-7EAC8C366721}" srcId="{14CC6743-C9F9-4B0F-BB5C-3EC4FDA9EFF5}" destId="{41D3DB72-A93F-4AEF-A672-90A2B1AC0A54}" srcOrd="0" destOrd="0" parTransId="{69E7E9A1-D516-4835-B045-4C2FFB5432C0}" sibTransId="{13CCF26F-C3AF-4F3F-96D8-C7B79A0EC25E}"/>
    <dgm:cxn modelId="{C0FE6996-5DF0-4894-B535-4AC6E6F3C818}" type="presOf" srcId="{14CC6743-C9F9-4B0F-BB5C-3EC4FDA9EFF5}" destId="{299EF83C-0966-49C0-9209-16A818712B78}" srcOrd="0" destOrd="0" presId="urn:microsoft.com/office/officeart/2008/layout/AlternatingHexagons"/>
    <dgm:cxn modelId="{CA2AD297-62DA-4B46-A5C2-BC51185C929D}" type="presOf" srcId="{41D3DB72-A93F-4AEF-A672-90A2B1AC0A54}" destId="{27D96986-5FFB-4466-84C7-579E3DA3B887}" srcOrd="0" destOrd="0" presId="urn:microsoft.com/office/officeart/2008/layout/AlternatingHexagons"/>
    <dgm:cxn modelId="{0206279B-022C-4351-B286-8C73EE5FE174}" type="presOf" srcId="{13CCF26F-C3AF-4F3F-96D8-C7B79A0EC25E}" destId="{B89697BA-27AD-4B74-9997-46D12B6C0161}" srcOrd="0" destOrd="0" presId="urn:microsoft.com/office/officeart/2008/layout/AlternatingHexagons"/>
    <dgm:cxn modelId="{4E9F90B0-D67A-4A18-98B8-6DBA0589C476}" type="presOf" srcId="{A6FBD999-0CBC-4A8A-A0EA-6BDDCA0E108C}" destId="{837DC524-BD62-4E8D-B21F-BD574B045F05}" srcOrd="0" destOrd="0" presId="urn:microsoft.com/office/officeart/2008/layout/AlternatingHexagons"/>
    <dgm:cxn modelId="{EB0A06B6-F83B-4E63-A561-49BE36D780D7}" type="presOf" srcId="{A20DDAC4-D7FF-4037-8D1F-35DED4459491}" destId="{47BC7B76-BA9F-463E-B97E-7E70CD953104}" srcOrd="0" destOrd="0" presId="urn:microsoft.com/office/officeart/2008/layout/AlternatingHexagons"/>
    <dgm:cxn modelId="{CE6D07C0-1B23-479D-9534-4475D9013FF8}" srcId="{14CC6743-C9F9-4B0F-BB5C-3EC4FDA9EFF5}" destId="{A6FBD999-0CBC-4A8A-A0EA-6BDDCA0E108C}" srcOrd="2" destOrd="0" parTransId="{7F7E06AC-7A1B-402F-9273-1C6CA3173D61}" sibTransId="{E39A191B-E281-4B9C-8441-0BD4C7AE72A9}"/>
    <dgm:cxn modelId="{C3640DDF-D8A2-4FC4-A4D1-23316336548F}" type="presOf" srcId="{E39A191B-E281-4B9C-8441-0BD4C7AE72A9}" destId="{F9F2FB29-6A33-4821-8F96-5B36CB829F74}" srcOrd="0" destOrd="0" presId="urn:microsoft.com/office/officeart/2008/layout/AlternatingHexagons"/>
    <dgm:cxn modelId="{258CF5F7-6477-4CDF-924E-403B55B583E4}" srcId="{14CC6743-C9F9-4B0F-BB5C-3EC4FDA9EFF5}" destId="{A4924D91-4FC2-4E19-A393-9089F2BAFEF6}" srcOrd="1" destOrd="0" parTransId="{0BA873D2-FF80-4E52-8FAD-BEE8A0E39879}" sibTransId="{A20DDAC4-D7FF-4037-8D1F-35DED4459491}"/>
    <dgm:cxn modelId="{CC228712-F219-4AAC-BAF0-A42008D7804E}" type="presParOf" srcId="{299EF83C-0966-49C0-9209-16A818712B78}" destId="{8753925D-5C05-4950-A66D-AB365DC85EE3}" srcOrd="0" destOrd="0" presId="urn:microsoft.com/office/officeart/2008/layout/AlternatingHexagons"/>
    <dgm:cxn modelId="{188084AB-5DFC-424E-BC06-7A895C0794EC}" type="presParOf" srcId="{8753925D-5C05-4950-A66D-AB365DC85EE3}" destId="{27D96986-5FFB-4466-84C7-579E3DA3B887}" srcOrd="0" destOrd="0" presId="urn:microsoft.com/office/officeart/2008/layout/AlternatingHexagons"/>
    <dgm:cxn modelId="{6E7E7419-5CA9-4085-92A3-D5729C0130A5}" type="presParOf" srcId="{8753925D-5C05-4950-A66D-AB365DC85EE3}" destId="{9209A76B-B8BA-4065-A4A4-A35377208FD2}" srcOrd="1" destOrd="0" presId="urn:microsoft.com/office/officeart/2008/layout/AlternatingHexagons"/>
    <dgm:cxn modelId="{B5241100-E744-4B43-8A26-7D82CADE3EC0}" type="presParOf" srcId="{8753925D-5C05-4950-A66D-AB365DC85EE3}" destId="{2EEAF121-69AB-4A53-AEE5-EFCAD96DF995}" srcOrd="2" destOrd="0" presId="urn:microsoft.com/office/officeart/2008/layout/AlternatingHexagons"/>
    <dgm:cxn modelId="{9443126A-26A3-439E-8D8F-FB563AFD88AA}" type="presParOf" srcId="{8753925D-5C05-4950-A66D-AB365DC85EE3}" destId="{4ACC9118-1111-4765-AD85-40F8DF1A8DB1}" srcOrd="3" destOrd="0" presId="urn:microsoft.com/office/officeart/2008/layout/AlternatingHexagons"/>
    <dgm:cxn modelId="{BEC244F2-F9A5-4C9D-81FC-6123629E5FF9}" type="presParOf" srcId="{8753925D-5C05-4950-A66D-AB365DC85EE3}" destId="{B89697BA-27AD-4B74-9997-46D12B6C0161}" srcOrd="4" destOrd="0" presId="urn:microsoft.com/office/officeart/2008/layout/AlternatingHexagons"/>
    <dgm:cxn modelId="{FC54D907-B3F1-4BC7-B2CD-445F667ADC08}" type="presParOf" srcId="{299EF83C-0966-49C0-9209-16A818712B78}" destId="{81D857D4-EFED-4E96-88E4-1F589B0F0619}" srcOrd="1" destOrd="0" presId="urn:microsoft.com/office/officeart/2008/layout/AlternatingHexagons"/>
    <dgm:cxn modelId="{DE4CA639-2A6C-4389-9F1D-052010A45340}" type="presParOf" srcId="{299EF83C-0966-49C0-9209-16A818712B78}" destId="{DDED174C-26C3-432E-8B87-C4A775771378}" srcOrd="2" destOrd="0" presId="urn:microsoft.com/office/officeart/2008/layout/AlternatingHexagons"/>
    <dgm:cxn modelId="{0D12D2A1-B8DB-4664-9183-CFE297245203}" type="presParOf" srcId="{DDED174C-26C3-432E-8B87-C4A775771378}" destId="{799754D2-F136-46D0-B8A9-81C4BA770F66}" srcOrd="0" destOrd="0" presId="urn:microsoft.com/office/officeart/2008/layout/AlternatingHexagons"/>
    <dgm:cxn modelId="{5C1AEE8B-3342-4DF3-9F8B-EBCFB8E5E975}" type="presParOf" srcId="{DDED174C-26C3-432E-8B87-C4A775771378}" destId="{CD578195-9599-43BF-AA5F-A9647F6D911B}" srcOrd="1" destOrd="0" presId="urn:microsoft.com/office/officeart/2008/layout/AlternatingHexagons"/>
    <dgm:cxn modelId="{0949D46B-ED4B-4522-B996-2BFDF58F5AA1}" type="presParOf" srcId="{DDED174C-26C3-432E-8B87-C4A775771378}" destId="{2E8C247D-F79A-42B9-9F6E-913966A0C732}" srcOrd="2" destOrd="0" presId="urn:microsoft.com/office/officeart/2008/layout/AlternatingHexagons"/>
    <dgm:cxn modelId="{C074EC03-6822-46C4-A68B-24CEE8F9A100}" type="presParOf" srcId="{DDED174C-26C3-432E-8B87-C4A775771378}" destId="{A69953DE-B33E-46B8-BAD3-DDF0D4FB7D47}" srcOrd="3" destOrd="0" presId="urn:microsoft.com/office/officeart/2008/layout/AlternatingHexagons"/>
    <dgm:cxn modelId="{105DE76A-5F8C-43C0-9EC6-54F50574CF9E}" type="presParOf" srcId="{DDED174C-26C3-432E-8B87-C4A775771378}" destId="{47BC7B76-BA9F-463E-B97E-7E70CD953104}" srcOrd="4" destOrd="0" presId="urn:microsoft.com/office/officeart/2008/layout/AlternatingHexagons"/>
    <dgm:cxn modelId="{F156EF2E-1498-4067-9796-7AD77A61CEBA}" type="presParOf" srcId="{299EF83C-0966-49C0-9209-16A818712B78}" destId="{C5AC69B5-C51D-448D-A088-1320D7228EB2}" srcOrd="3" destOrd="0" presId="urn:microsoft.com/office/officeart/2008/layout/AlternatingHexagons"/>
    <dgm:cxn modelId="{67DF2211-446F-4732-B863-B1059D009262}" type="presParOf" srcId="{299EF83C-0966-49C0-9209-16A818712B78}" destId="{0D6D5FCC-AFB5-4ED0-B94E-6216C67BDA7A}" srcOrd="4" destOrd="0" presId="urn:microsoft.com/office/officeart/2008/layout/AlternatingHexagons"/>
    <dgm:cxn modelId="{9EEF59A2-DC36-4AF4-88E4-33864FBF0950}" type="presParOf" srcId="{0D6D5FCC-AFB5-4ED0-B94E-6216C67BDA7A}" destId="{837DC524-BD62-4E8D-B21F-BD574B045F05}" srcOrd="0" destOrd="0" presId="urn:microsoft.com/office/officeart/2008/layout/AlternatingHexagons"/>
    <dgm:cxn modelId="{E0CD12DD-91C8-4191-BAC9-CA98696819AC}" type="presParOf" srcId="{0D6D5FCC-AFB5-4ED0-B94E-6216C67BDA7A}" destId="{C7793177-3251-47D2-B707-6F577D41010C}" srcOrd="1" destOrd="0" presId="urn:microsoft.com/office/officeart/2008/layout/AlternatingHexagons"/>
    <dgm:cxn modelId="{9D176CBF-D660-424A-9AFE-6A723579A836}" type="presParOf" srcId="{0D6D5FCC-AFB5-4ED0-B94E-6216C67BDA7A}" destId="{E731EB89-0216-4D4B-AEB3-ADA9EA4143B5}" srcOrd="2" destOrd="0" presId="urn:microsoft.com/office/officeart/2008/layout/AlternatingHexagons"/>
    <dgm:cxn modelId="{C8601153-A605-4E6F-BF60-799E0C372588}" type="presParOf" srcId="{0D6D5FCC-AFB5-4ED0-B94E-6216C67BDA7A}" destId="{2B7F2B35-AA8A-4C22-BB2B-6B1A3BF4D388}" srcOrd="3" destOrd="0" presId="urn:microsoft.com/office/officeart/2008/layout/AlternatingHexagons"/>
    <dgm:cxn modelId="{051F6CA3-606D-4E90-96B4-9F09532E5037}" type="presParOf" srcId="{0D6D5FCC-AFB5-4ED0-B94E-6216C67BDA7A}" destId="{F9F2FB29-6A33-4821-8F96-5B36CB829F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96986-5FFB-4466-84C7-579E3DA3B887}">
      <dsp:nvSpPr>
        <dsp:cNvPr id="0" name=""/>
        <dsp:cNvSpPr/>
      </dsp:nvSpPr>
      <dsp:spPr>
        <a:xfrm rot="5400000">
          <a:off x="2503255" y="104848"/>
          <a:ext cx="1585549" cy="1379428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Kristen ITC" panose="03050502040202030202" pitchFamily="66" charset="0"/>
            </a:rPr>
            <a:t>Read</a:t>
          </a:r>
        </a:p>
      </dsp:txBody>
      <dsp:txXfrm rot="-5400000">
        <a:off x="2821276" y="248869"/>
        <a:ext cx="949506" cy="1091387"/>
      </dsp:txXfrm>
    </dsp:sp>
    <dsp:sp modelId="{9209A76B-B8BA-4065-A4A4-A35377208FD2}">
      <dsp:nvSpPr>
        <dsp:cNvPr id="0" name=""/>
        <dsp:cNvSpPr/>
      </dsp:nvSpPr>
      <dsp:spPr>
        <a:xfrm>
          <a:off x="4027603" y="318897"/>
          <a:ext cx="1769473" cy="951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697BA-27AD-4B74-9997-46D12B6C0161}">
      <dsp:nvSpPr>
        <dsp:cNvPr id="0" name=""/>
        <dsp:cNvSpPr/>
      </dsp:nvSpPr>
      <dsp:spPr>
        <a:xfrm rot="5400000">
          <a:off x="1013472" y="104848"/>
          <a:ext cx="1585549" cy="1379428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Kristen ITC" panose="03050502040202030202" pitchFamily="66" charset="0"/>
            </a:rPr>
            <a:t>Write</a:t>
          </a:r>
        </a:p>
      </dsp:txBody>
      <dsp:txXfrm rot="-5400000">
        <a:off x="1331493" y="248869"/>
        <a:ext cx="949506" cy="1091387"/>
      </dsp:txXfrm>
    </dsp:sp>
    <dsp:sp modelId="{799754D2-F136-46D0-B8A9-81C4BA770F66}">
      <dsp:nvSpPr>
        <dsp:cNvPr id="0" name=""/>
        <dsp:cNvSpPr/>
      </dsp:nvSpPr>
      <dsp:spPr>
        <a:xfrm rot="5400000">
          <a:off x="1755510" y="1450662"/>
          <a:ext cx="1585549" cy="1379428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Kristen ITC" panose="03050502040202030202" pitchFamily="66" charset="0"/>
            </a:rPr>
            <a:t>Communicate</a:t>
          </a:r>
        </a:p>
      </dsp:txBody>
      <dsp:txXfrm rot="-5400000">
        <a:off x="2073531" y="1594683"/>
        <a:ext cx="949506" cy="1091387"/>
      </dsp:txXfrm>
    </dsp:sp>
    <dsp:sp modelId="{CD578195-9599-43BF-AA5F-A9647F6D911B}">
      <dsp:nvSpPr>
        <dsp:cNvPr id="0" name=""/>
        <dsp:cNvSpPr/>
      </dsp:nvSpPr>
      <dsp:spPr>
        <a:xfrm>
          <a:off x="89097" y="1664712"/>
          <a:ext cx="1712393" cy="951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C7B76-BA9F-463E-B97E-7E70CD953104}">
      <dsp:nvSpPr>
        <dsp:cNvPr id="0" name=""/>
        <dsp:cNvSpPr/>
      </dsp:nvSpPr>
      <dsp:spPr>
        <a:xfrm rot="5400000">
          <a:off x="3245292" y="1450662"/>
          <a:ext cx="1585549" cy="1379428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Kristen ITC" panose="03050502040202030202" pitchFamily="66" charset="0"/>
            </a:rPr>
            <a:t>Listen</a:t>
          </a:r>
        </a:p>
      </dsp:txBody>
      <dsp:txXfrm rot="-5400000">
        <a:off x="3563313" y="1594683"/>
        <a:ext cx="949506" cy="1091387"/>
      </dsp:txXfrm>
    </dsp:sp>
    <dsp:sp modelId="{837DC524-BD62-4E8D-B21F-BD574B045F05}">
      <dsp:nvSpPr>
        <dsp:cNvPr id="0" name=""/>
        <dsp:cNvSpPr/>
      </dsp:nvSpPr>
      <dsp:spPr>
        <a:xfrm rot="5400000">
          <a:off x="2503255" y="2796477"/>
          <a:ext cx="1585549" cy="1379428"/>
        </a:xfrm>
        <a:prstGeom prst="hexagon">
          <a:avLst>
            <a:gd name="adj" fmla="val 25000"/>
            <a:gd name="vf" fmla="val 11547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Kristen ITC" panose="03050502040202030202" pitchFamily="66" charset="0"/>
            </a:rPr>
            <a:t>Speak</a:t>
          </a:r>
        </a:p>
      </dsp:txBody>
      <dsp:txXfrm rot="-5400000">
        <a:off x="2821276" y="2940498"/>
        <a:ext cx="949506" cy="1091387"/>
      </dsp:txXfrm>
    </dsp:sp>
    <dsp:sp modelId="{C7793177-3251-47D2-B707-6F577D41010C}">
      <dsp:nvSpPr>
        <dsp:cNvPr id="0" name=""/>
        <dsp:cNvSpPr/>
      </dsp:nvSpPr>
      <dsp:spPr>
        <a:xfrm>
          <a:off x="4027603" y="3010526"/>
          <a:ext cx="1769473" cy="951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2FB29-6A33-4821-8F96-5B36CB829F74}">
      <dsp:nvSpPr>
        <dsp:cNvPr id="0" name=""/>
        <dsp:cNvSpPr/>
      </dsp:nvSpPr>
      <dsp:spPr>
        <a:xfrm rot="5400000">
          <a:off x="102415" y="1474798"/>
          <a:ext cx="1585549" cy="1766040"/>
        </a:xfrm>
        <a:prstGeom prst="irregularSeal1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9900"/>
              </a:solidFill>
              <a:latin typeface="Kristen ITC" panose="03050502040202030202" pitchFamily="66" charset="0"/>
            </a:rPr>
            <a:t>Entry Level</a:t>
          </a:r>
        </a:p>
      </dsp:txBody>
      <dsp:txXfrm rot="-5400000">
        <a:off x="638704" y="1904689"/>
        <a:ext cx="622775" cy="886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98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Videos: Please view the videos by logging in to HWB</a:t>
            </a:r>
            <a:r>
              <a:rPr lang="en-GB" baseline="0" dirty="0"/>
              <a:t> and accessing the browser version of this PowerPoint presentation.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61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40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99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9f4f640e2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9f4f640e2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86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9f4f640e2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9f4f640e2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125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0.xml"/><Relationship Id="rId4" Type="http://schemas.openxmlformats.org/officeDocument/2006/relationships/slide" Target="../slides/slide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10.xml"/><Relationship Id="rId4" Type="http://schemas.openxmlformats.org/officeDocument/2006/relationships/slide" Target="../slides/slide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10.xml"/><Relationship Id="rId4" Type="http://schemas.openxmlformats.org/officeDocument/2006/relationships/slide" Target="../slides/slide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0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1057030" y="0"/>
                </a:moveTo>
                <a:lnTo>
                  <a:pt x="10606184" y="0"/>
                </a:lnTo>
                <a:lnTo>
                  <a:pt x="10585408" y="0"/>
                </a:lnTo>
                <a:lnTo>
                  <a:pt x="10134563" y="0"/>
                </a:lnTo>
                <a:cubicBezTo>
                  <a:pt x="9968823" y="0"/>
                  <a:pt x="9834464" y="140055"/>
                  <a:pt x="9834464" y="312821"/>
                </a:cubicBezTo>
                <a:lnTo>
                  <a:pt x="9842857" y="478859"/>
                </a:lnTo>
                <a:cubicBezTo>
                  <a:pt x="9842857" y="541653"/>
                  <a:pt x="9806231" y="595530"/>
                  <a:pt x="9754033" y="618544"/>
                </a:cubicBezTo>
                <a:lnTo>
                  <a:pt x="9705003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11486590" y="628862"/>
                </a:lnTo>
                <a:lnTo>
                  <a:pt x="11437560" y="618544"/>
                </a:lnTo>
                <a:cubicBezTo>
                  <a:pt x="11385362" y="595530"/>
                  <a:pt x="11348736" y="541653"/>
                  <a:pt x="11348736" y="478859"/>
                </a:cubicBezTo>
                <a:lnTo>
                  <a:pt x="11357128" y="312821"/>
                </a:lnTo>
                <a:cubicBezTo>
                  <a:pt x="11357128" y="140055"/>
                  <a:pt x="11222769" y="0"/>
                  <a:pt x="110570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flipH="1">
            <a:off x="296572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15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17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9172409" y="0"/>
                </a:moveTo>
                <a:lnTo>
                  <a:pt x="8721564" y="0"/>
                </a:lnTo>
                <a:lnTo>
                  <a:pt x="8700787" y="0"/>
                </a:lnTo>
                <a:lnTo>
                  <a:pt x="8249942" y="0"/>
                </a:lnTo>
                <a:cubicBezTo>
                  <a:pt x="8084202" y="0"/>
                  <a:pt x="7949843" y="140055"/>
                  <a:pt x="7949843" y="312821"/>
                </a:cubicBezTo>
                <a:lnTo>
                  <a:pt x="7958235" y="478859"/>
                </a:lnTo>
                <a:cubicBezTo>
                  <a:pt x="7958235" y="541653"/>
                  <a:pt x="7921610" y="595530"/>
                  <a:pt x="7869412" y="618544"/>
                </a:cubicBezTo>
                <a:lnTo>
                  <a:pt x="7820382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9601969" y="628862"/>
                </a:lnTo>
                <a:lnTo>
                  <a:pt x="9552939" y="618544"/>
                </a:lnTo>
                <a:cubicBezTo>
                  <a:pt x="9500741" y="595530"/>
                  <a:pt x="9464116" y="541653"/>
                  <a:pt x="9464116" y="478859"/>
                </a:cubicBezTo>
                <a:lnTo>
                  <a:pt x="9472507" y="312821"/>
                </a:lnTo>
                <a:cubicBezTo>
                  <a:pt x="9472507" y="140055"/>
                  <a:pt x="9338149" y="0"/>
                  <a:pt x="9172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flipH="1">
            <a:off x="279237" y="232600"/>
            <a:ext cx="11579088" cy="6275229"/>
          </a:xfrm>
          <a:custGeom>
            <a:avLst/>
            <a:gdLst/>
            <a:ahLst/>
            <a:cxnLst/>
            <a:rect l="l" t="t" r="r" b="b"/>
            <a:pathLst>
              <a:path w="12253003" h="6486025" extrusionOk="0">
                <a:moveTo>
                  <a:pt x="9539336" y="0"/>
                </a:moveTo>
                <a:lnTo>
                  <a:pt x="9088491" y="0"/>
                </a:lnTo>
                <a:lnTo>
                  <a:pt x="9067714" y="0"/>
                </a:lnTo>
                <a:lnTo>
                  <a:pt x="8616869" y="0"/>
                </a:lnTo>
                <a:cubicBezTo>
                  <a:pt x="8451129" y="0"/>
                  <a:pt x="8362636" y="140055"/>
                  <a:pt x="8362636" y="312821"/>
                </a:cubicBezTo>
                <a:lnTo>
                  <a:pt x="8325162" y="478859"/>
                </a:lnTo>
                <a:cubicBezTo>
                  <a:pt x="8325162" y="541653"/>
                  <a:pt x="8288537" y="595530"/>
                  <a:pt x="8236339" y="618544"/>
                </a:cubicBezTo>
                <a:lnTo>
                  <a:pt x="8187309" y="628862"/>
                </a:lnTo>
                <a:lnTo>
                  <a:pt x="324418" y="628862"/>
                </a:lnTo>
                <a:cubicBezTo>
                  <a:pt x="198723" y="628862"/>
                  <a:pt x="0" y="750767"/>
                  <a:pt x="0" y="876462"/>
                </a:cubicBezTo>
                <a:cubicBezTo>
                  <a:pt x="0" y="2675455"/>
                  <a:pt x="20384" y="4444433"/>
                  <a:pt x="20384" y="6243426"/>
                </a:cubicBezTo>
                <a:cubicBezTo>
                  <a:pt x="20384" y="6369121"/>
                  <a:pt x="142665" y="6486025"/>
                  <a:pt x="268360" y="6486025"/>
                </a:cubicBezTo>
                <a:lnTo>
                  <a:pt x="12071277" y="6476020"/>
                </a:lnTo>
                <a:cubicBezTo>
                  <a:pt x="12196972" y="6476020"/>
                  <a:pt x="12253002" y="6374124"/>
                  <a:pt x="12253002" y="6248429"/>
                </a:cubicBezTo>
                <a:cubicBezTo>
                  <a:pt x="12253002" y="4451104"/>
                  <a:pt x="12253003" y="2653778"/>
                  <a:pt x="12253003" y="856453"/>
                </a:cubicBezTo>
                <a:cubicBezTo>
                  <a:pt x="12253003" y="730758"/>
                  <a:pt x="12202069" y="613855"/>
                  <a:pt x="12076374" y="613855"/>
                </a:cubicBezTo>
                <a:lnTo>
                  <a:pt x="9968896" y="628862"/>
                </a:lnTo>
                <a:lnTo>
                  <a:pt x="9919866" y="618544"/>
                </a:lnTo>
                <a:cubicBezTo>
                  <a:pt x="9867668" y="595530"/>
                  <a:pt x="9831043" y="541653"/>
                  <a:pt x="9831043" y="478859"/>
                </a:cubicBezTo>
                <a:lnTo>
                  <a:pt x="9839434" y="312821"/>
                </a:lnTo>
                <a:cubicBezTo>
                  <a:pt x="9839434" y="140055"/>
                  <a:pt x="9705076" y="0"/>
                  <a:pt x="9539336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40" name="Google Shape;40;p3">
            <a:hlinkClick r:id="rId3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1" name="Google Shape;41;p3">
            <a:hlinkClick r:id="rId4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2" name="Google Shape;42;p3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254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7287788" y="0"/>
                </a:moveTo>
                <a:lnTo>
                  <a:pt x="6836943" y="0"/>
                </a:lnTo>
                <a:lnTo>
                  <a:pt x="6816167" y="0"/>
                </a:lnTo>
                <a:lnTo>
                  <a:pt x="6365321" y="0"/>
                </a:lnTo>
                <a:cubicBezTo>
                  <a:pt x="6199582" y="0"/>
                  <a:pt x="6065223" y="140055"/>
                  <a:pt x="6065223" y="312821"/>
                </a:cubicBezTo>
                <a:lnTo>
                  <a:pt x="6073615" y="478859"/>
                </a:lnTo>
                <a:cubicBezTo>
                  <a:pt x="6073615" y="541653"/>
                  <a:pt x="6036989" y="595530"/>
                  <a:pt x="5984791" y="618544"/>
                </a:cubicBezTo>
                <a:lnTo>
                  <a:pt x="5935761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7717348" y="628862"/>
                </a:lnTo>
                <a:lnTo>
                  <a:pt x="7668318" y="618544"/>
                </a:lnTo>
                <a:cubicBezTo>
                  <a:pt x="7616120" y="595530"/>
                  <a:pt x="7579495" y="541653"/>
                  <a:pt x="7579495" y="478859"/>
                </a:cubicBezTo>
                <a:lnTo>
                  <a:pt x="7587887" y="312821"/>
                </a:lnTo>
                <a:cubicBezTo>
                  <a:pt x="7587887" y="140055"/>
                  <a:pt x="7453528" y="0"/>
                  <a:pt x="72877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"/>
          <p:cNvSpPr/>
          <p:nvPr/>
        </p:nvSpPr>
        <p:spPr>
          <a:xfrm flipH="1">
            <a:off x="289062" y="261473"/>
            <a:ext cx="11569262" cy="6267317"/>
          </a:xfrm>
          <a:custGeom>
            <a:avLst/>
            <a:gdLst/>
            <a:ahLst/>
            <a:cxnLst/>
            <a:rect l="l" t="t" r="r" b="b"/>
            <a:pathLst>
              <a:path w="12473598" h="6461152" extrusionOk="0">
                <a:moveTo>
                  <a:pt x="7666562" y="0"/>
                </a:moveTo>
                <a:lnTo>
                  <a:pt x="7215717" y="0"/>
                </a:lnTo>
                <a:lnTo>
                  <a:pt x="7194941" y="0"/>
                </a:lnTo>
                <a:lnTo>
                  <a:pt x="6744095" y="0"/>
                </a:lnTo>
                <a:cubicBezTo>
                  <a:pt x="6578356" y="0"/>
                  <a:pt x="6443997" y="140055"/>
                  <a:pt x="6443997" y="312821"/>
                </a:cubicBezTo>
                <a:lnTo>
                  <a:pt x="6452389" y="478859"/>
                </a:lnTo>
                <a:cubicBezTo>
                  <a:pt x="6452389" y="541653"/>
                  <a:pt x="6415763" y="595530"/>
                  <a:pt x="6363565" y="618544"/>
                </a:cubicBezTo>
                <a:lnTo>
                  <a:pt x="6314535" y="628862"/>
                </a:lnTo>
                <a:lnTo>
                  <a:pt x="357308" y="623895"/>
                </a:lnTo>
                <a:cubicBezTo>
                  <a:pt x="231613" y="623895"/>
                  <a:pt x="0" y="725790"/>
                  <a:pt x="0" y="851485"/>
                </a:cubicBezTo>
                <a:cubicBezTo>
                  <a:pt x="0" y="2650478"/>
                  <a:pt x="31132" y="4459406"/>
                  <a:pt x="31132" y="6258399"/>
                </a:cubicBezTo>
                <a:cubicBezTo>
                  <a:pt x="31132" y="6384094"/>
                  <a:pt x="81141" y="6461152"/>
                  <a:pt x="206836" y="6461152"/>
                </a:cubicBezTo>
                <a:lnTo>
                  <a:pt x="12334215" y="6461151"/>
                </a:lnTo>
                <a:cubicBezTo>
                  <a:pt x="12459910" y="6461151"/>
                  <a:pt x="12473598" y="6364223"/>
                  <a:pt x="12473598" y="6238528"/>
                </a:cubicBezTo>
                <a:cubicBezTo>
                  <a:pt x="12468409" y="4447815"/>
                  <a:pt x="12463221" y="2657101"/>
                  <a:pt x="12458032" y="866388"/>
                </a:cubicBezTo>
                <a:cubicBezTo>
                  <a:pt x="12458032" y="740693"/>
                  <a:pt x="12371703" y="628862"/>
                  <a:pt x="12246008" y="628862"/>
                </a:cubicBezTo>
                <a:lnTo>
                  <a:pt x="8096122" y="628862"/>
                </a:lnTo>
                <a:lnTo>
                  <a:pt x="8047092" y="618544"/>
                </a:lnTo>
                <a:cubicBezTo>
                  <a:pt x="7994894" y="595530"/>
                  <a:pt x="7958269" y="541653"/>
                  <a:pt x="7958269" y="478859"/>
                </a:cubicBezTo>
                <a:lnTo>
                  <a:pt x="7966661" y="312821"/>
                </a:lnTo>
                <a:cubicBezTo>
                  <a:pt x="7966661" y="140055"/>
                  <a:pt x="7832302" y="0"/>
                  <a:pt x="7666562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4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8" name="Google Shape;58;p4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" name="Google Shape;59;p4">
            <a:hlinkClick r:id="rId4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0" name="Google Shape;60;p4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1" name="Google Shape;61;p4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5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5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5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5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5403167" y="0"/>
                </a:moveTo>
                <a:lnTo>
                  <a:pt x="4952322" y="0"/>
                </a:lnTo>
                <a:lnTo>
                  <a:pt x="4931546" y="0"/>
                </a:lnTo>
                <a:lnTo>
                  <a:pt x="4480700" y="0"/>
                </a:lnTo>
                <a:cubicBezTo>
                  <a:pt x="4314961" y="0"/>
                  <a:pt x="4180602" y="140055"/>
                  <a:pt x="4180602" y="312821"/>
                </a:cubicBezTo>
                <a:lnTo>
                  <a:pt x="4188994" y="478859"/>
                </a:lnTo>
                <a:cubicBezTo>
                  <a:pt x="4188994" y="541653"/>
                  <a:pt x="4152368" y="595530"/>
                  <a:pt x="4100170" y="618544"/>
                </a:cubicBezTo>
                <a:lnTo>
                  <a:pt x="4051140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5832728" y="628862"/>
                </a:lnTo>
                <a:lnTo>
                  <a:pt x="5783697" y="618544"/>
                </a:lnTo>
                <a:cubicBezTo>
                  <a:pt x="5731500" y="595530"/>
                  <a:pt x="5694874" y="541653"/>
                  <a:pt x="5694874" y="478859"/>
                </a:cubicBezTo>
                <a:lnTo>
                  <a:pt x="5703266" y="312821"/>
                </a:lnTo>
                <a:cubicBezTo>
                  <a:pt x="5703266" y="140055"/>
                  <a:pt x="5568907" y="0"/>
                  <a:pt x="54031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36884" y="261473"/>
            <a:ext cx="11569262" cy="6267317"/>
          </a:xfrm>
          <a:custGeom>
            <a:avLst/>
            <a:gdLst/>
            <a:ahLst/>
            <a:cxnLst/>
            <a:rect l="l" t="t" r="r" b="b"/>
            <a:pathLst>
              <a:path w="12473598" h="6461152" extrusionOk="0">
                <a:moveTo>
                  <a:pt x="7666562" y="0"/>
                </a:moveTo>
                <a:lnTo>
                  <a:pt x="7215717" y="0"/>
                </a:lnTo>
                <a:lnTo>
                  <a:pt x="7194941" y="0"/>
                </a:lnTo>
                <a:lnTo>
                  <a:pt x="6744095" y="0"/>
                </a:lnTo>
                <a:cubicBezTo>
                  <a:pt x="6578356" y="0"/>
                  <a:pt x="6443997" y="140055"/>
                  <a:pt x="6443997" y="312821"/>
                </a:cubicBezTo>
                <a:lnTo>
                  <a:pt x="6452389" y="478859"/>
                </a:lnTo>
                <a:cubicBezTo>
                  <a:pt x="6452389" y="541653"/>
                  <a:pt x="6415763" y="595530"/>
                  <a:pt x="6363565" y="618544"/>
                </a:cubicBezTo>
                <a:lnTo>
                  <a:pt x="6314535" y="628862"/>
                </a:lnTo>
                <a:lnTo>
                  <a:pt x="357308" y="623895"/>
                </a:lnTo>
                <a:cubicBezTo>
                  <a:pt x="231613" y="623895"/>
                  <a:pt x="0" y="725790"/>
                  <a:pt x="0" y="851485"/>
                </a:cubicBezTo>
                <a:cubicBezTo>
                  <a:pt x="0" y="2650478"/>
                  <a:pt x="31132" y="4459406"/>
                  <a:pt x="31132" y="6258399"/>
                </a:cubicBezTo>
                <a:cubicBezTo>
                  <a:pt x="31132" y="6384094"/>
                  <a:pt x="81141" y="6461152"/>
                  <a:pt x="206836" y="6461152"/>
                </a:cubicBezTo>
                <a:lnTo>
                  <a:pt x="12334215" y="6461151"/>
                </a:lnTo>
                <a:cubicBezTo>
                  <a:pt x="12459910" y="6461151"/>
                  <a:pt x="12473598" y="6364223"/>
                  <a:pt x="12473598" y="6238528"/>
                </a:cubicBezTo>
                <a:cubicBezTo>
                  <a:pt x="12468409" y="4447815"/>
                  <a:pt x="12463221" y="2657101"/>
                  <a:pt x="12458032" y="866388"/>
                </a:cubicBezTo>
                <a:cubicBezTo>
                  <a:pt x="12458032" y="740693"/>
                  <a:pt x="12371703" y="628862"/>
                  <a:pt x="12246008" y="628862"/>
                </a:cubicBezTo>
                <a:lnTo>
                  <a:pt x="8096122" y="628862"/>
                </a:lnTo>
                <a:lnTo>
                  <a:pt x="8047092" y="618544"/>
                </a:lnTo>
                <a:cubicBezTo>
                  <a:pt x="7994894" y="595530"/>
                  <a:pt x="7958269" y="541653"/>
                  <a:pt x="7958269" y="478859"/>
                </a:cubicBezTo>
                <a:lnTo>
                  <a:pt x="7966661" y="312821"/>
                </a:lnTo>
                <a:cubicBezTo>
                  <a:pt x="7966661" y="140055"/>
                  <a:pt x="7832302" y="0"/>
                  <a:pt x="7666562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5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77" name="Google Shape;77;p5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78" name="Google Shape;78;p5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79" name="Google Shape;79;p5">
            <a:hlinkClick r:id="rId5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0" name="Google Shape;80;p5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CUSTOM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/>
          <p:nvPr/>
        </p:nvSpPr>
        <p:spPr>
          <a:xfrm flipH="1">
            <a:off x="9911134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 flipH="1">
            <a:off x="9991724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6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6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6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6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254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3518546" y="0"/>
                </a:moveTo>
                <a:lnTo>
                  <a:pt x="3067701" y="0"/>
                </a:lnTo>
                <a:lnTo>
                  <a:pt x="3046924" y="0"/>
                </a:lnTo>
                <a:lnTo>
                  <a:pt x="2596079" y="0"/>
                </a:lnTo>
                <a:cubicBezTo>
                  <a:pt x="2430339" y="0"/>
                  <a:pt x="2295980" y="140055"/>
                  <a:pt x="2295980" y="312821"/>
                </a:cubicBezTo>
                <a:lnTo>
                  <a:pt x="2304373" y="478859"/>
                </a:lnTo>
                <a:cubicBezTo>
                  <a:pt x="2304373" y="541653"/>
                  <a:pt x="2267747" y="595530"/>
                  <a:pt x="2215549" y="618544"/>
                </a:cubicBezTo>
                <a:lnTo>
                  <a:pt x="216651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3948107" y="628862"/>
                </a:lnTo>
                <a:lnTo>
                  <a:pt x="3899076" y="618544"/>
                </a:lnTo>
                <a:cubicBezTo>
                  <a:pt x="3846879" y="595530"/>
                  <a:pt x="3810253" y="541653"/>
                  <a:pt x="3810253" y="478859"/>
                </a:cubicBezTo>
                <a:lnTo>
                  <a:pt x="3818645" y="312821"/>
                </a:lnTo>
                <a:cubicBezTo>
                  <a:pt x="3818645" y="140055"/>
                  <a:pt x="3684286" y="0"/>
                  <a:pt x="35185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03144" y="261475"/>
            <a:ext cx="11580123" cy="6253369"/>
          </a:xfrm>
          <a:custGeom>
            <a:avLst/>
            <a:gdLst/>
            <a:ahLst/>
            <a:cxnLst/>
            <a:rect l="l" t="t" r="r" b="b"/>
            <a:pathLst>
              <a:path w="12418363" h="6497007" extrusionOk="0">
                <a:moveTo>
                  <a:pt x="9704696" y="0"/>
                </a:moveTo>
                <a:lnTo>
                  <a:pt x="9253851" y="0"/>
                </a:lnTo>
                <a:lnTo>
                  <a:pt x="9233074" y="0"/>
                </a:lnTo>
                <a:lnTo>
                  <a:pt x="8782229" y="0"/>
                </a:lnTo>
                <a:cubicBezTo>
                  <a:pt x="8616489" y="0"/>
                  <a:pt x="8527996" y="140055"/>
                  <a:pt x="8527996" y="312821"/>
                </a:cubicBezTo>
                <a:lnTo>
                  <a:pt x="8537012" y="478859"/>
                </a:lnTo>
                <a:cubicBezTo>
                  <a:pt x="8537012" y="541653"/>
                  <a:pt x="8453897" y="595530"/>
                  <a:pt x="8401699" y="618544"/>
                </a:cubicBezTo>
                <a:lnTo>
                  <a:pt x="489778" y="628862"/>
                </a:lnTo>
                <a:cubicBezTo>
                  <a:pt x="364083" y="628862"/>
                  <a:pt x="-5231" y="545116"/>
                  <a:pt x="58" y="896470"/>
                </a:cubicBezTo>
                <a:cubicBezTo>
                  <a:pt x="14203" y="1836148"/>
                  <a:pt x="71820" y="5312918"/>
                  <a:pt x="25607" y="6248429"/>
                </a:cubicBezTo>
                <a:cubicBezTo>
                  <a:pt x="10092" y="6562508"/>
                  <a:pt x="248724" y="6492277"/>
                  <a:pt x="433720" y="6486025"/>
                </a:cubicBezTo>
                <a:lnTo>
                  <a:pt x="12236637" y="6476020"/>
                </a:lnTo>
                <a:cubicBezTo>
                  <a:pt x="12362332" y="6476020"/>
                  <a:pt x="12418362" y="6374124"/>
                  <a:pt x="12418362" y="6248429"/>
                </a:cubicBezTo>
                <a:cubicBezTo>
                  <a:pt x="12418362" y="4451104"/>
                  <a:pt x="12418363" y="2653778"/>
                  <a:pt x="12418363" y="856453"/>
                </a:cubicBezTo>
                <a:cubicBezTo>
                  <a:pt x="12418363" y="730758"/>
                  <a:pt x="12367429" y="613855"/>
                  <a:pt x="12241734" y="613855"/>
                </a:cubicBezTo>
                <a:lnTo>
                  <a:pt x="10134256" y="628862"/>
                </a:lnTo>
                <a:lnTo>
                  <a:pt x="10085226" y="618544"/>
                </a:lnTo>
                <a:cubicBezTo>
                  <a:pt x="10033028" y="595530"/>
                  <a:pt x="9996403" y="541653"/>
                  <a:pt x="9996403" y="478859"/>
                </a:cubicBezTo>
                <a:lnTo>
                  <a:pt x="10004794" y="312821"/>
                </a:lnTo>
                <a:cubicBezTo>
                  <a:pt x="10004794" y="140055"/>
                  <a:pt x="9870436" y="0"/>
                  <a:pt x="9704696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6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6" name="Google Shape;96;p6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7" name="Google Shape;97;p6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98" name="Google Shape;98;p6">
            <a:hlinkClick r:id="rId5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99" name="Google Shape;99;p6">
            <a:hlinkClick r:id="rId6" action="ppaction://hlinksldjump"/>
          </p:cNvPr>
          <p:cNvSpPr txBox="1"/>
          <p:nvPr/>
        </p:nvSpPr>
        <p:spPr>
          <a:xfrm>
            <a:off x="102062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/>
          <p:nvPr/>
        </p:nvSpPr>
        <p:spPr>
          <a:xfrm flipH="1">
            <a:off x="497655" y="179662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"/>
          <p:cNvSpPr/>
          <p:nvPr/>
        </p:nvSpPr>
        <p:spPr>
          <a:xfrm flipH="1">
            <a:off x="581427" y="232598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/>
          <p:nvPr/>
        </p:nvSpPr>
        <p:spPr>
          <a:xfrm flipH="1">
            <a:off x="2372650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/>
          <p:nvPr/>
        </p:nvSpPr>
        <p:spPr>
          <a:xfrm flipH="1">
            <a:off x="2437497" y="24543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7"/>
          <p:cNvSpPr/>
          <p:nvPr/>
        </p:nvSpPr>
        <p:spPr>
          <a:xfrm flipH="1">
            <a:off x="425727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7"/>
          <p:cNvSpPr/>
          <p:nvPr/>
        </p:nvSpPr>
        <p:spPr>
          <a:xfrm flipH="1">
            <a:off x="4341695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"/>
          <p:cNvSpPr/>
          <p:nvPr/>
        </p:nvSpPr>
        <p:spPr>
          <a:xfrm flipH="1">
            <a:off x="6141892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7"/>
          <p:cNvSpPr/>
          <p:nvPr/>
        </p:nvSpPr>
        <p:spPr>
          <a:xfrm flipH="1">
            <a:off x="6228246" y="243827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"/>
          <p:cNvSpPr/>
          <p:nvPr/>
        </p:nvSpPr>
        <p:spPr>
          <a:xfrm flipH="1">
            <a:off x="8026513" y="179658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7"/>
          <p:cNvSpPr/>
          <p:nvPr/>
        </p:nvSpPr>
        <p:spPr>
          <a:xfrm flipH="1">
            <a:off x="8105174" y="24863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15" name="Google Shape;11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16" name="Google Shape;11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17" name="Google Shape;117;p7">
            <a:hlinkClick r:id="rId5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18" name="Google Shape;118;p7">
            <a:hlinkClick r:id="rId6" action="ppaction://hlinksldjump"/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/>
          <p:nvPr/>
        </p:nvSpPr>
        <p:spPr>
          <a:xfrm>
            <a:off x="2033067" y="896808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6" name="Google Shape;126;p10"/>
          <p:cNvSpPr/>
          <p:nvPr/>
        </p:nvSpPr>
        <p:spPr>
          <a:xfrm rot="10800000">
            <a:off x="8716786" y="4457271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7" name="Google Shape;127;p10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0"/>
          <p:cNvSpPr txBox="1">
            <a:spLocks noGrp="1"/>
          </p:cNvSpPr>
          <p:nvPr>
            <p:ph type="ctrTitle"/>
          </p:nvPr>
        </p:nvSpPr>
        <p:spPr>
          <a:xfrm>
            <a:off x="2240402" y="1585234"/>
            <a:ext cx="7711200" cy="1943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subTitle" idx="1"/>
          </p:nvPr>
        </p:nvSpPr>
        <p:spPr>
          <a:xfrm>
            <a:off x="2240402" y="4065933"/>
            <a:ext cx="7711200" cy="121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11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900" cy="1209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13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1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1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D9E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 flipH="1">
            <a:off x="5237074" y="2772700"/>
            <a:ext cx="6954926" cy="4087852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 rot="10800000" flipH="1">
            <a:off x="1" y="-1225"/>
            <a:ext cx="7839544" cy="472070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622300" y="593375"/>
            <a:ext cx="109752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7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2300" y="1586625"/>
            <a:ext cx="10975200" cy="489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eb.microsoftstream.com/embed/video/4eff82ea-9f4f-4130-8eb9-150980ff6bc6?autoplay=false&amp;showinfo=true&amp;app=powerpoint&amp;appPlatform=web&amp;hostCorrelationId=c45b125c-0f29-4733-98e5-237051df0f60" TargetMode="External"/><Relationship Id="rId1" Type="http://schemas.openxmlformats.org/officeDocument/2006/relationships/video" Target="https://web.microsoftstream.com/embed/video/3ea31538-726e-4127-b063-e7afbd3195cd?autoplay=false&amp;showinfo=true&amp;app=powerpoint&amp;appPlatform=web&amp;hostCorrelationId=c1df64bd-579d-4986-a3e1-eac6c510d49c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eb.microsoftstream.com/embed/video/224ee451-8ce9-4dc6-8c41-efe77bf03e75?autoplay=false&amp;showinfo=true&amp;app=powerpoint&amp;appPlatform=web&amp;hostCorrelationId=af7cb85f-3c5f-4b6b-a7a0-9760b6d1def7" TargetMode="External"/><Relationship Id="rId6" Type="http://schemas.openxmlformats.org/officeDocument/2006/relationships/image" Target="../media/image19.png"/><Relationship Id="rId5" Type="http://schemas.openxmlformats.org/officeDocument/2006/relationships/hyperlink" Target="https://www.ted.com/talks/john_bolton_the_power_of_imagination_lessons_from_shakespeare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1D0F295-A23C-4DB8-86DC-A0EA873F0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6" r="2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C1C02E-2F00-4D07-8807-E356B0781973}"/>
              </a:ext>
            </a:extLst>
          </p:cNvPr>
          <p:cNvSpPr txBox="1"/>
          <p:nvPr/>
        </p:nvSpPr>
        <p:spPr>
          <a:xfrm>
            <a:off x="4781269" y="225731"/>
            <a:ext cx="79046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Kristen ITC"/>
              </a:rPr>
              <a:t>English </a:t>
            </a:r>
          </a:p>
        </p:txBody>
      </p:sp>
      <p:pic>
        <p:nvPicPr>
          <p:cNvPr id="4" name="Picture 29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548C31F9-7D50-4E25-852D-733F30DE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43" y="89697"/>
            <a:ext cx="953280" cy="11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>
          <a:xfrm>
            <a:off x="8279693" y="40655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views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699551" y="1162878"/>
            <a:ext cx="2822713" cy="1769165"/>
          </a:xfrm>
          <a:prstGeom prst="wedgeEllipseCallout">
            <a:avLst>
              <a:gd name="adj1" fmla="val 29519"/>
              <a:gd name="adj2" fmla="val 6699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Studying English has helped me find my voice.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957469" y="1285461"/>
            <a:ext cx="2822713" cy="1769165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The English Department really </a:t>
            </a:r>
            <a:r>
              <a:rPr lang="en-GB" i="1" dirty="0">
                <a:latin typeface="Kristen ITC" panose="03050502040202030202" pitchFamily="66" charset="0"/>
              </a:rPr>
              <a:t>do</a:t>
            </a:r>
            <a:r>
              <a:rPr lang="en-GB" dirty="0">
                <a:latin typeface="Kristen ITC" panose="03050502040202030202" pitchFamily="66" charset="0"/>
              </a:rPr>
              <a:t> want all of their students to succeed.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8441634" y="1285461"/>
            <a:ext cx="2822713" cy="1769165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English lessons give me skills I plan to use for the rest of my life.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792316" y="3985592"/>
            <a:ext cx="2822713" cy="1769165"/>
          </a:xfrm>
          <a:prstGeom prst="wedgeEllipseCallou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I am learning to communicate confidently with others.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984973" y="3985592"/>
            <a:ext cx="2822713" cy="1769165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There’s a lot more to it than just sitting around talking about old books.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99660" y="3985592"/>
            <a:ext cx="2822713" cy="1769165"/>
          </a:xfrm>
          <a:prstGeom prst="wedgeEllipseCallout">
            <a:avLst>
              <a:gd name="adj1" fmla="val 30928"/>
              <a:gd name="adj2" fmla="val 64185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English is challenging – but it’s fun to be challenged.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>
          <a:xfrm>
            <a:off x="8279693" y="40655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Other views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2052" name="Picture 4" descr="Quotes about Importance of english literature (11 quo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4" y="1000056"/>
            <a:ext cx="2945434" cy="294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7+ Famous British Literature Quotes | Reading quotes, Literature quotes, 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46" y="1000056"/>
            <a:ext cx="4396547" cy="29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9 August Wilhelm von Schlegel Quotes (2021 Update) - Quotefan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7" y="4140904"/>
            <a:ext cx="4227196" cy="23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writer is a world trapped in a person.” ― Victor Hugo | Writing quotes,  Memorable quotes, How to memorize th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743" y="1141632"/>
            <a:ext cx="3280617" cy="492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rgaret Atwood Quote: “A word after a word after a word is power.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02" y="4282480"/>
            <a:ext cx="3164582" cy="17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4241D-ABFF-472A-9CEF-3D6EF3AAC954}"/>
              </a:ext>
            </a:extLst>
          </p:cNvPr>
          <p:cNvSpPr txBox="1"/>
          <p:nvPr/>
        </p:nvSpPr>
        <p:spPr>
          <a:xfrm>
            <a:off x="467711" y="1072055"/>
            <a:ext cx="5173717" cy="1569660"/>
          </a:xfrm>
          <a:prstGeom prst="rect">
            <a:avLst/>
          </a:prstGeom>
          <a:solidFill>
            <a:srgbClr val="FF00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Kristen ITC"/>
              </a:rPr>
              <a:t>Reading is everything... </a:t>
            </a:r>
            <a:endParaRPr lang="en-US" sz="1600" b="1"/>
          </a:p>
          <a:p>
            <a:r>
              <a:rPr lang="en-US" sz="1600" dirty="0">
                <a:latin typeface="Kristen ITC"/>
              </a:rPr>
              <a:t>Here, a group of Year 11 pupils discuss the importance of libraries, and demonstrate the GCSE English Language skills of 'interacting and responding' (assessed on the 'group discussion' NEA).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251BC-3936-436D-8037-2D2C7A65C424}"/>
              </a:ext>
            </a:extLst>
          </p:cNvPr>
          <p:cNvSpPr txBox="1"/>
          <p:nvPr/>
        </p:nvSpPr>
        <p:spPr>
          <a:xfrm>
            <a:off x="6190779" y="1069982"/>
            <a:ext cx="5351194" cy="1569660"/>
          </a:xfrm>
          <a:prstGeom prst="rect">
            <a:avLst/>
          </a:prstGeom>
          <a:solidFill>
            <a:srgbClr val="FF00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Kristen ITC"/>
              </a:rPr>
              <a:t>Speaking and listening</a:t>
            </a:r>
            <a:r>
              <a:rPr lang="en-US" sz="1600" dirty="0">
                <a:latin typeface="Kristen ITC"/>
              </a:rPr>
              <a:t> forms 20% of the English Language GCSE.</a:t>
            </a:r>
          </a:p>
          <a:p>
            <a:endParaRPr lang="en-US" sz="1600" dirty="0">
              <a:latin typeface="Kristen ITC"/>
            </a:endParaRPr>
          </a:p>
          <a:p>
            <a:r>
              <a:rPr lang="en-US" sz="1600" dirty="0">
                <a:latin typeface="Kristen ITC"/>
              </a:rPr>
              <a:t>Watch an example of a GCSE individual researched presentation in action.</a:t>
            </a:r>
          </a:p>
          <a:p>
            <a:endParaRPr lang="en-US" sz="1600" dirty="0">
              <a:latin typeface="Kristen ITC"/>
            </a:endParaRP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0E83004F-8208-4D54-953D-C7D409AB93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9242" y="2878848"/>
            <a:ext cx="5123792" cy="3215508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F90EC55A-E0C2-4199-8632-B66640F09F4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01103" y="2891987"/>
            <a:ext cx="5281448" cy="3189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4241D-ABFF-472A-9CEF-3D6EF3AAC954}"/>
              </a:ext>
            </a:extLst>
          </p:cNvPr>
          <p:cNvSpPr txBox="1"/>
          <p:nvPr/>
        </p:nvSpPr>
        <p:spPr>
          <a:xfrm>
            <a:off x="467711" y="1072055"/>
            <a:ext cx="5173717" cy="1569660"/>
          </a:xfrm>
          <a:prstGeom prst="rect">
            <a:avLst/>
          </a:prstGeom>
          <a:solidFill>
            <a:srgbClr val="FF00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Kristen ITC"/>
              </a:rPr>
              <a:t>Shakespeare. An essential area of study as part of the English Literature course.</a:t>
            </a:r>
          </a:p>
          <a:p>
            <a:r>
              <a:rPr lang="en-US" sz="1600" dirty="0">
                <a:latin typeface="Kristen ITC"/>
              </a:rPr>
              <a:t>But is Shakespeare still relevant to our 21st century learners?</a:t>
            </a:r>
          </a:p>
          <a:p>
            <a:r>
              <a:rPr lang="en-US" sz="1600" b="1" dirty="0">
                <a:latin typeface="Kristen ITC"/>
              </a:rPr>
              <a:t>In this TED talk, John Bolton argues the case for Shakespeare's place in the modern world.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251BC-3936-436D-8037-2D2C7A65C424}"/>
              </a:ext>
            </a:extLst>
          </p:cNvPr>
          <p:cNvSpPr txBox="1"/>
          <p:nvPr/>
        </p:nvSpPr>
        <p:spPr>
          <a:xfrm>
            <a:off x="6431410" y="1069981"/>
            <a:ext cx="4963510" cy="1569660"/>
          </a:xfrm>
          <a:prstGeom prst="rect">
            <a:avLst/>
          </a:prstGeom>
          <a:solidFill>
            <a:srgbClr val="FF00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Kristen ITC"/>
              </a:rPr>
              <a:t>A life in books.</a:t>
            </a:r>
          </a:p>
          <a:p>
            <a:r>
              <a:rPr lang="en-US" sz="1600" dirty="0" err="1">
                <a:latin typeface="Kristen ITC"/>
              </a:rPr>
              <a:t>Cefn</a:t>
            </a:r>
            <a:r>
              <a:rPr lang="en-US" sz="1600" dirty="0">
                <a:latin typeface="Kristen ITC"/>
              </a:rPr>
              <a:t> </a:t>
            </a:r>
            <a:r>
              <a:rPr lang="en-US" sz="1600" dirty="0" err="1">
                <a:latin typeface="Kristen ITC"/>
              </a:rPr>
              <a:t>Saeson's</a:t>
            </a:r>
            <a:r>
              <a:rPr lang="en-US" sz="1600" dirty="0">
                <a:latin typeface="Kristen ITC"/>
              </a:rPr>
              <a:t> Dr Mills walks us through some of the books that have been an essential part of her learning journey and that have inspired a lifelong love of reading.</a:t>
            </a:r>
          </a:p>
          <a:p>
            <a:endParaRPr lang="en-US" sz="1600" dirty="0">
              <a:latin typeface="Kristen ITC"/>
            </a:endParaRPr>
          </a:p>
        </p:txBody>
      </p:sp>
      <p:pic>
        <p:nvPicPr>
          <p:cNvPr id="8" name="Picture 8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EE3E199F-F6D3-4CF9-A33F-14A628AB6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75" y="3134494"/>
            <a:ext cx="5109410" cy="2902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CBEE69-1196-4683-8C31-94D5DADCBB8F}"/>
              </a:ext>
            </a:extLst>
          </p:cNvPr>
          <p:cNvSpPr txBox="1"/>
          <p:nvPr/>
        </p:nvSpPr>
        <p:spPr>
          <a:xfrm>
            <a:off x="767348" y="4497137"/>
            <a:ext cx="4547937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Kristen ITC"/>
                <a:hlinkClick r:id="rId5"/>
              </a:rPr>
              <a:t>John Bolton: The power of imagination: Lessons from Shakespeare | TED Talk</a:t>
            </a:r>
            <a:endParaRPr lang="en-US" dirty="0">
              <a:latin typeface="Kristen ITC"/>
            </a:endParaRP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C830119A-4987-4ACA-A288-57F34BFF33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402917" y="3307292"/>
            <a:ext cx="5111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704382" y="268900"/>
            <a:ext cx="132094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Short Stack"/>
                <a:cs typeface="Dekko"/>
                <a:sym typeface="Dekko"/>
              </a:rPr>
              <a:t>Content</a:t>
            </a:r>
            <a:endParaRPr sz="1100" dirty="0">
              <a:solidFill>
                <a:schemeClr val="bg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Exam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4546175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289524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417849" y="268900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" name="Google Shape;185;p22"/>
          <p:cNvSpPr txBox="1"/>
          <p:nvPr/>
        </p:nvSpPr>
        <p:spPr>
          <a:xfrm>
            <a:off x="292924" y="2237952"/>
            <a:ext cx="6241837" cy="119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158750">
              <a:lnSpc>
                <a:spcPct val="125000"/>
              </a:lnSpc>
              <a:buClr>
                <a:srgbClr val="01AFD1"/>
              </a:buClr>
              <a:buSzPts val="2000"/>
            </a:pPr>
            <a:r>
              <a:rPr lang="en-GB" sz="2400" dirty="0">
                <a:solidFill>
                  <a:schemeClr val="bg1"/>
                </a:solidFill>
                <a:latin typeface="Kristen ITC"/>
                <a:cs typeface="Dekko"/>
              </a:rPr>
              <a:t> </a:t>
            </a:r>
            <a:r>
              <a:rPr lang="en-GB" sz="1800" dirty="0">
                <a:solidFill>
                  <a:schemeClr val="bg1"/>
                </a:solidFill>
                <a:latin typeface="Kristen ITC"/>
                <a:cs typeface="Dekko"/>
              </a:rPr>
              <a:t>This course allows you to investigate, examine and create a wide range of texts for different audiences and purposes. </a:t>
            </a:r>
          </a:p>
          <a:p>
            <a:pPr marL="285750" indent="-158750">
              <a:lnSpc>
                <a:spcPct val="125000"/>
              </a:lnSpc>
              <a:buClr>
                <a:srgbClr val="01AFD1"/>
              </a:buClr>
              <a:buSzPts val="2000"/>
            </a:pPr>
            <a:endParaRPr lang="en-GB" sz="1800" dirty="0">
              <a:solidFill>
                <a:schemeClr val="bg1"/>
              </a:solidFill>
              <a:latin typeface="Kristen ITC"/>
              <a:cs typeface="Dekko"/>
            </a:endParaRPr>
          </a:p>
          <a:p>
            <a:pPr marL="285750" indent="-158750">
              <a:lnSpc>
                <a:spcPct val="125000"/>
              </a:lnSpc>
              <a:buClr>
                <a:srgbClr val="01AFD1"/>
              </a:buClr>
              <a:buSzPts val="2000"/>
            </a:pPr>
            <a:r>
              <a:rPr lang="en-GB" sz="1800" dirty="0">
                <a:solidFill>
                  <a:schemeClr val="bg1"/>
                </a:solidFill>
                <a:latin typeface="Kristen ITC"/>
                <a:cs typeface="Dekko"/>
              </a:rPr>
              <a:t> You will learn to communicate effectively, using speaking and listening, reading and writing skills.</a:t>
            </a:r>
            <a:endParaRPr lang="en-GB" sz="1800" dirty="0">
              <a:solidFill>
                <a:schemeClr val="bg1"/>
              </a:solidFill>
              <a:latin typeface="Kristen ITC"/>
            </a:endParaRPr>
          </a:p>
          <a:p>
            <a:pPr marL="285750" indent="-158750">
              <a:lnSpc>
                <a:spcPct val="125000"/>
              </a:lnSpc>
              <a:buSzPts val="2000"/>
            </a:pPr>
            <a:endParaRPr lang="en-GB" sz="2000" dirty="0">
              <a:solidFill>
                <a:schemeClr val="bg1"/>
              </a:solidFill>
              <a:highlight>
                <a:srgbClr val="FFFF00"/>
              </a:highlight>
              <a:latin typeface="Kristen ITC"/>
              <a:cs typeface="Dekk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4829B-7E21-47E1-9487-6328382F5A58}"/>
              </a:ext>
            </a:extLst>
          </p:cNvPr>
          <p:cNvSpPr txBox="1"/>
          <p:nvPr/>
        </p:nvSpPr>
        <p:spPr>
          <a:xfrm>
            <a:off x="411563" y="907007"/>
            <a:ext cx="112142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Kristen ITC"/>
              </a:rPr>
              <a:t>GCSE English Language and Literature 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74941DE4-9FDB-4894-A71F-F49815F60B13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Premium Photo | Wonderful open book world inside imagination fantasy magic  in literature concept generative ai">
            <a:extLst>
              <a:ext uri="{FF2B5EF4-FFF2-40B4-BE49-F238E27FC236}">
                <a16:creationId xmlns:a16="http://schemas.microsoft.com/office/drawing/2014/main" id="{F0190A01-A11C-80F3-96B5-8E7731D5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51" y="2182148"/>
            <a:ext cx="4439076" cy="2971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704382" y="268900"/>
            <a:ext cx="132094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Short Stack"/>
                <a:cs typeface="Dekko"/>
                <a:sym typeface="Dekko"/>
              </a:rPr>
              <a:t>Content</a:t>
            </a:r>
            <a:endParaRPr sz="1100" dirty="0">
              <a:solidFill>
                <a:schemeClr val="bg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Exam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4546175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289524" y="334381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Dekko"/>
                <a:ea typeface="Dekko"/>
                <a:cs typeface="Dekko"/>
                <a:sym typeface="Dekko"/>
              </a:rPr>
              <a:t>Pupil view</a:t>
            </a:r>
            <a:endParaRPr sz="24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417849" y="268900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01612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Video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49F28-DEA2-47EA-8F89-DCC5BFC23C1F}"/>
              </a:ext>
            </a:extLst>
          </p:cNvPr>
          <p:cNvSpPr txBox="1"/>
          <p:nvPr/>
        </p:nvSpPr>
        <p:spPr>
          <a:xfrm>
            <a:off x="411563" y="907007"/>
            <a:ext cx="79046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Kristen ITC"/>
              </a:rPr>
              <a:t>Entry Level in English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B3F1E-3EE9-4167-B69F-1A454E2704AE}"/>
              </a:ext>
            </a:extLst>
          </p:cNvPr>
          <p:cNvSpPr txBox="1"/>
          <p:nvPr/>
        </p:nvSpPr>
        <p:spPr>
          <a:xfrm>
            <a:off x="415160" y="1742090"/>
            <a:ext cx="1123030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Kristen ITC"/>
              </a:rPr>
              <a:t>Some learners will study for an Entry Level certificate in English, sometimes as a ‘stepping stone’ to GCSE. </a:t>
            </a:r>
          </a:p>
          <a:p>
            <a:endParaRPr lang="en-GB" sz="1800" dirty="0">
              <a:solidFill>
                <a:srgbClr val="FFFFFF"/>
              </a:solidFill>
              <a:latin typeface="Kristen ITC"/>
            </a:endParaRPr>
          </a:p>
          <a:p>
            <a:r>
              <a:rPr lang="en-GB" sz="1800" dirty="0">
                <a:solidFill>
                  <a:srgbClr val="FFFFFF"/>
                </a:solidFill>
                <a:latin typeface="Kristen ITC"/>
              </a:rPr>
              <a:t>This course, like GCSE English Language, helps you to develop </a:t>
            </a:r>
            <a:r>
              <a:rPr lang="en-GB" sz="1800" dirty="0" err="1">
                <a:solidFill>
                  <a:srgbClr val="FF0066"/>
                </a:solidFill>
                <a:latin typeface="Kristen ITC"/>
              </a:rPr>
              <a:t>oracy</a:t>
            </a:r>
            <a:r>
              <a:rPr lang="en-GB" sz="1800" dirty="0">
                <a:solidFill>
                  <a:srgbClr val="FF0066"/>
                </a:solidFill>
                <a:latin typeface="Kristen ITC"/>
              </a:rPr>
              <a:t>,</a:t>
            </a:r>
            <a:r>
              <a:rPr lang="en-GB" sz="1800" dirty="0">
                <a:solidFill>
                  <a:srgbClr val="FFFFFF"/>
                </a:solidFill>
                <a:latin typeface="Kristen ITC"/>
              </a:rPr>
              <a:t> </a:t>
            </a:r>
            <a:r>
              <a:rPr lang="en-GB" sz="1800" dirty="0">
                <a:solidFill>
                  <a:srgbClr val="FF0066"/>
                </a:solidFill>
                <a:latin typeface="Kristen ITC"/>
              </a:rPr>
              <a:t>reading and writing</a:t>
            </a:r>
            <a:r>
              <a:rPr lang="en-GB" sz="1800" dirty="0">
                <a:solidFill>
                  <a:srgbClr val="FFFFFF"/>
                </a:solidFill>
                <a:latin typeface="Kristen ITC"/>
              </a:rPr>
              <a:t> skills. But it will focus on those communication skills you will need in everyday life, the world of work and in other curriculum areas. </a:t>
            </a:r>
          </a:p>
        </p:txBody>
      </p:sp>
      <p:pic>
        <p:nvPicPr>
          <p:cNvPr id="4100" name="Picture 4" descr="Communication Clipart Professional Communication - Scientific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98" y="3623613"/>
            <a:ext cx="3925626" cy="26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Dekko"/>
                <a:ea typeface="Short Stack"/>
                <a:cs typeface="Dekko"/>
                <a:sym typeface="Dekko"/>
              </a:rPr>
              <a:t>Exam</a:t>
            </a:r>
            <a:endParaRPr sz="1100" dirty="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F1FA4-2F10-478C-A9EE-3375A9105011}"/>
              </a:ext>
            </a:extLst>
          </p:cNvPr>
          <p:cNvSpPr txBox="1"/>
          <p:nvPr/>
        </p:nvSpPr>
        <p:spPr>
          <a:xfrm>
            <a:off x="1154413" y="1177159"/>
            <a:ext cx="78846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Kristen ITC"/>
              </a:rPr>
              <a:t>English Language​ and Literature 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53253-FA23-43C4-8A00-3507DA2AD52C}"/>
              </a:ext>
            </a:extLst>
          </p:cNvPr>
          <p:cNvSpPr txBox="1"/>
          <p:nvPr/>
        </p:nvSpPr>
        <p:spPr>
          <a:xfrm>
            <a:off x="489477" y="1704440"/>
            <a:ext cx="1094950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Kristen ITC"/>
                <a:cs typeface="Segoe UI"/>
              </a:rPr>
              <a:t>The course is divided into three units: One of these are assessed as external written exams; and two takes the form of controlled assessment (Speaking and Listening and Reading and Writing).</a:t>
            </a:r>
            <a:endParaRPr lang="en-US" sz="1800" dirty="0">
              <a:latin typeface="Kristen ITC"/>
              <a:cs typeface="Segoe UI"/>
            </a:endParaRPr>
          </a:p>
          <a:p>
            <a:endParaRPr lang="en-GB" sz="1800" dirty="0">
              <a:solidFill>
                <a:srgbClr val="FFFFFF"/>
              </a:solidFill>
              <a:latin typeface="Kristen ITC"/>
              <a:cs typeface="Segoe UI"/>
            </a:endParaRPr>
          </a:p>
          <a:p>
            <a:endParaRPr lang="en-GB" sz="1800" dirty="0">
              <a:solidFill>
                <a:srgbClr val="FFFFFF"/>
              </a:solidFill>
              <a:latin typeface="Kristen ITC"/>
              <a:cs typeface="Segoe UI"/>
            </a:endParaRPr>
          </a:p>
          <a:p>
            <a:endParaRPr lang="en-GB" sz="1800" b="1" dirty="0">
              <a:solidFill>
                <a:srgbClr val="FF0066"/>
              </a:solidFill>
              <a:latin typeface="Kristen ITC"/>
              <a:cs typeface="Segoe UI"/>
            </a:endParaRPr>
          </a:p>
          <a:p>
            <a:r>
              <a:rPr lang="en-GB" sz="1800" dirty="0">
                <a:latin typeface="Kristen ITC"/>
                <a:cs typeface="Segoe UI"/>
              </a:rPr>
              <a:t>​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F43E907-5A01-7848-FC5D-F0DD97088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6" t="35655" r="29384" b="39801"/>
          <a:stretch/>
        </p:blipFill>
        <p:spPr>
          <a:xfrm>
            <a:off x="1626358" y="2593076"/>
            <a:ext cx="8302393" cy="3571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2674500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Dekko"/>
                <a:ea typeface="Short Stack"/>
                <a:cs typeface="Dekko"/>
                <a:sym typeface="Dekko"/>
              </a:rPr>
              <a:t>Exam</a:t>
            </a:r>
            <a:endParaRPr sz="1100" dirty="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5E34A-CC70-43E8-9343-229F95A8691B}"/>
              </a:ext>
            </a:extLst>
          </p:cNvPr>
          <p:cNvSpPr txBox="1"/>
          <p:nvPr/>
        </p:nvSpPr>
        <p:spPr>
          <a:xfrm>
            <a:off x="769882" y="966951"/>
            <a:ext cx="34263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Kristen ITC"/>
              </a:rPr>
              <a:t>Entry Level in English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50B7B-88CB-4FCE-AD45-2D8AAED4900B}"/>
              </a:ext>
            </a:extLst>
          </p:cNvPr>
          <p:cNvSpPr txBox="1"/>
          <p:nvPr/>
        </p:nvSpPr>
        <p:spPr>
          <a:xfrm>
            <a:off x="338378" y="2070018"/>
            <a:ext cx="6390413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Kristen ITC"/>
                <a:cs typeface="Segoe UI"/>
              </a:rPr>
              <a:t>The course is divided into three components:</a:t>
            </a:r>
            <a:r>
              <a:rPr lang="en-US" sz="1600" dirty="0">
                <a:latin typeface="Kristen ITC"/>
                <a:cs typeface="Segoe UI"/>
              </a:rPr>
              <a:t>​</a:t>
            </a:r>
          </a:p>
          <a:p>
            <a:endParaRPr lang="en-US" sz="1600" dirty="0">
              <a:latin typeface="Kristen ITC"/>
              <a:cs typeface="Segoe UI"/>
            </a:endParaRPr>
          </a:p>
          <a:p>
            <a:r>
              <a:rPr lang="en-GB" sz="1600" b="1" dirty="0">
                <a:solidFill>
                  <a:srgbClr val="FF0066"/>
                </a:solidFill>
                <a:latin typeface="Kristen ITC"/>
                <a:cs typeface="Segoe UI"/>
              </a:rPr>
              <a:t>Component 1 Written exam </a:t>
            </a:r>
            <a:r>
              <a:rPr lang="en-GB" sz="1600" b="1" dirty="0">
                <a:solidFill>
                  <a:srgbClr val="7030A0"/>
                </a:solidFill>
                <a:latin typeface="Kristen ITC"/>
                <a:cs typeface="Segoe UI"/>
              </a:rPr>
              <a:t> </a:t>
            </a:r>
            <a:r>
              <a:rPr lang="en-GB" sz="1600" dirty="0">
                <a:solidFill>
                  <a:srgbClr val="FFFFFF"/>
                </a:solidFill>
                <a:latin typeface="Kristen ITC"/>
                <a:cs typeface="Segoe UI"/>
              </a:rPr>
              <a:t>– assessing understanding of non-literary reading, and the production of functional writing. (25%)</a:t>
            </a:r>
          </a:p>
          <a:p>
            <a:endParaRPr lang="en-GB" sz="1600" dirty="0">
              <a:solidFill>
                <a:srgbClr val="FFFFFF"/>
              </a:solidFill>
              <a:latin typeface="Kristen ITC"/>
              <a:cs typeface="Segoe UI"/>
            </a:endParaRPr>
          </a:p>
          <a:p>
            <a:r>
              <a:rPr lang="en-GB" sz="1600" b="1" dirty="0">
                <a:solidFill>
                  <a:srgbClr val="FF0066"/>
                </a:solidFill>
                <a:latin typeface="Kristen ITC"/>
                <a:cs typeface="Segoe UI"/>
              </a:rPr>
              <a:t>Component 2 Topic tests </a:t>
            </a:r>
            <a:r>
              <a:rPr lang="en-GB" sz="1600" dirty="0">
                <a:solidFill>
                  <a:srgbClr val="FFFFFF"/>
                </a:solidFill>
                <a:latin typeface="Kristen ITC"/>
                <a:cs typeface="Segoe UI"/>
              </a:rPr>
              <a:t>– assessing a response to literature, editing and sequencing, narrative writing and proofreading. (60%)</a:t>
            </a:r>
          </a:p>
          <a:p>
            <a:endParaRPr lang="en-GB" sz="1600" b="1" dirty="0">
              <a:solidFill>
                <a:srgbClr val="FF0066"/>
              </a:solidFill>
              <a:latin typeface="Kristen ITC"/>
              <a:cs typeface="Segoe UI"/>
            </a:endParaRPr>
          </a:p>
          <a:p>
            <a:r>
              <a:rPr lang="en-GB" sz="1600" b="1" dirty="0">
                <a:solidFill>
                  <a:srgbClr val="FF0066"/>
                </a:solidFill>
                <a:latin typeface="Kristen ITC"/>
                <a:cs typeface="Segoe UI"/>
              </a:rPr>
              <a:t>Component 3 Practical assessment </a:t>
            </a:r>
            <a:r>
              <a:rPr lang="en-GB" sz="1600" dirty="0">
                <a:solidFill>
                  <a:srgbClr val="FFFFFF"/>
                </a:solidFill>
                <a:latin typeface="Kristen ITC"/>
                <a:cs typeface="Segoe UI"/>
              </a:rPr>
              <a:t>– communicating a point of view, and using </a:t>
            </a:r>
            <a:r>
              <a:rPr lang="en-GB" sz="1600" dirty="0" err="1">
                <a:solidFill>
                  <a:srgbClr val="FFFFFF"/>
                </a:solidFill>
                <a:latin typeface="Kristen ITC"/>
                <a:cs typeface="Segoe UI"/>
              </a:rPr>
              <a:t>oracy</a:t>
            </a:r>
            <a:r>
              <a:rPr lang="en-GB" sz="1600" dirty="0">
                <a:solidFill>
                  <a:srgbClr val="FFFFFF"/>
                </a:solidFill>
                <a:latin typeface="Kristen ITC"/>
                <a:cs typeface="Segoe UI"/>
              </a:rPr>
              <a:t> for the world of work. (15%)</a:t>
            </a:r>
            <a:endParaRPr lang="en-US" sz="1600" dirty="0">
              <a:latin typeface="Kristen ITC"/>
              <a:cs typeface="Segoe UI"/>
            </a:endParaRPr>
          </a:p>
          <a:p>
            <a:endParaRPr lang="en-GB" sz="1600" dirty="0">
              <a:solidFill>
                <a:srgbClr val="FFFFFF"/>
              </a:solidFill>
              <a:latin typeface="Kristen ITC"/>
              <a:cs typeface="Segoe UI"/>
            </a:endParaRPr>
          </a:p>
          <a:p>
            <a:endParaRPr lang="en-GB" dirty="0">
              <a:latin typeface="Kristen ITC"/>
              <a:cs typeface="Segoe UI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61138459"/>
              </p:ext>
            </p:extLst>
          </p:nvPr>
        </p:nvGraphicFramePr>
        <p:xfrm>
          <a:off x="6728791" y="1428616"/>
          <a:ext cx="5886174" cy="428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34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4546175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FAEB6A87-3519-4DC9-8C52-15DBD2D2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297" y="1009586"/>
            <a:ext cx="9666889" cy="5298657"/>
          </a:xfrm>
          <a:prstGeom prst="rect">
            <a:avLst/>
          </a:prstGeom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C083EB0C-D0AF-DA28-D25C-B253DC96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41" y="1940255"/>
            <a:ext cx="2756280" cy="2772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D9D807-6BD1-CB7A-907E-19843C83CC3D}"/>
              </a:ext>
            </a:extLst>
          </p:cNvPr>
          <p:cNvSpPr/>
          <p:nvPr/>
        </p:nvSpPr>
        <p:spPr>
          <a:xfrm>
            <a:off x="3173103" y="4799462"/>
            <a:ext cx="1819700" cy="3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chemeClr val="tx1"/>
                </a:solidFill>
                <a:cs typeface="Arial"/>
              </a:rPr>
              <a:t>Mr</a:t>
            </a:r>
            <a:r>
              <a:rPr lang="en-US" b="1" dirty="0">
                <a:solidFill>
                  <a:schemeClr val="tx1"/>
                </a:solidFill>
                <a:cs typeface="Arial"/>
              </a:rPr>
              <a:t> C. Morgan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94C575-B796-598A-61DF-9E1D16AA9DB8}"/>
              </a:ext>
            </a:extLst>
          </p:cNvPr>
          <p:cNvSpPr/>
          <p:nvPr/>
        </p:nvSpPr>
        <p:spPr>
          <a:xfrm>
            <a:off x="8944970" y="2797790"/>
            <a:ext cx="1717341" cy="2240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4546175" y="268900"/>
            <a:ext cx="1222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Dekko"/>
                <a:ea typeface="Dekko"/>
                <a:cs typeface="Dekko"/>
                <a:sym typeface="Dekko"/>
              </a:rPr>
              <a:t>Staff</a:t>
            </a:r>
            <a:endParaRPr sz="2700" dirty="0"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D28190-BD7A-4349-AC94-B3BA01B6C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84" y="980432"/>
            <a:ext cx="9969060" cy="5475206"/>
          </a:xfrm>
          <a:prstGeom prst="rect">
            <a:avLst/>
          </a:prstGeom>
        </p:spPr>
      </p:pic>
      <p:pic>
        <p:nvPicPr>
          <p:cNvPr id="4" name="Picture 3" descr="A person with black hair and a red plaid jacket&#10;&#10;Description automatically generated">
            <a:extLst>
              <a:ext uri="{FF2B5EF4-FFF2-40B4-BE49-F238E27FC236}">
                <a16:creationId xmlns:a16="http://schemas.microsoft.com/office/drawing/2014/main" id="{9EDB8B17-B844-CA7F-A708-95896FC0A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28" y="2304196"/>
            <a:ext cx="1799230" cy="25566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837C68-246C-DFC3-DC90-9957DE13AFCB}"/>
              </a:ext>
            </a:extLst>
          </p:cNvPr>
          <p:cNvSpPr/>
          <p:nvPr/>
        </p:nvSpPr>
        <p:spPr>
          <a:xfrm>
            <a:off x="6738582" y="4913193"/>
            <a:ext cx="1285164" cy="238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chemeClr val="tx1"/>
                </a:solidFill>
                <a:cs typeface="Arial"/>
              </a:rPr>
              <a:t>Mrs</a:t>
            </a:r>
            <a:r>
              <a:rPr lang="en-US" b="1" dirty="0">
                <a:solidFill>
                  <a:schemeClr val="tx1"/>
                </a:solidFill>
                <a:cs typeface="Arial"/>
              </a:rPr>
              <a:t> C. </a:t>
            </a:r>
            <a:r>
              <a:rPr lang="en-US" b="1" err="1">
                <a:solidFill>
                  <a:schemeClr val="tx1"/>
                </a:solidFill>
                <a:cs typeface="Arial"/>
              </a:rPr>
              <a:t>Hutin</a:t>
            </a:r>
            <a:endParaRPr lang="en-US" b="1">
              <a:solidFill>
                <a:schemeClr val="tx1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/>
        </p:nvSpPr>
        <p:spPr>
          <a:xfrm>
            <a:off x="6388352" y="298397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solidFill>
                <a:schemeClr val="bg1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3074" name="Picture 2" descr="22 Of The Best Homer Simpson Quotes Of All Time | Simpsons quotes, Homer  simpson quotes, Funny qu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04" y="981052"/>
            <a:ext cx="6559354" cy="55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/>
        </p:nvSpPr>
        <p:spPr>
          <a:xfrm>
            <a:off x="6388352" y="298397"/>
            <a:ext cx="1300473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bg1"/>
                </a:solidFill>
                <a:latin typeface="Dekko"/>
                <a:ea typeface="Dekko"/>
                <a:cs typeface="Dekko"/>
                <a:sym typeface="Dekko"/>
              </a:rPr>
              <a:t>Careers</a:t>
            </a:r>
            <a:endParaRPr sz="2700" dirty="0">
              <a:solidFill>
                <a:schemeClr val="bg1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F63B1-BC10-49B6-8788-96B08F3EB7A8}"/>
              </a:ext>
            </a:extLst>
          </p:cNvPr>
          <p:cNvSpPr txBox="1"/>
          <p:nvPr/>
        </p:nvSpPr>
        <p:spPr>
          <a:xfrm>
            <a:off x="3553753" y="917582"/>
            <a:ext cx="534635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English allows you to develop essential </a:t>
            </a:r>
            <a:r>
              <a:rPr lang="en-US" sz="1600" b="1" dirty="0">
                <a:solidFill>
                  <a:srgbClr val="FFC000"/>
                </a:solidFill>
                <a:latin typeface="Kristen ITC" panose="03050502040202030202" pitchFamily="66" charset="0"/>
              </a:rPr>
              <a:t>analysis</a:t>
            </a:r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, </a:t>
            </a:r>
            <a:r>
              <a:rPr lang="en-US" sz="1600" b="1" dirty="0">
                <a:solidFill>
                  <a:srgbClr val="FFC000"/>
                </a:solidFill>
                <a:latin typeface="Kristen ITC" panose="03050502040202030202" pitchFamily="66" charset="0"/>
              </a:rPr>
              <a:t>creativity</a:t>
            </a:r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 and </a:t>
            </a:r>
            <a:r>
              <a:rPr lang="en-US" sz="1600" b="1" dirty="0">
                <a:solidFill>
                  <a:srgbClr val="FFC000"/>
                </a:solidFill>
                <a:latin typeface="Kristen ITC" panose="03050502040202030202" pitchFamily="66" charset="0"/>
              </a:rPr>
              <a:t>communication skills</a:t>
            </a:r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. </a:t>
            </a:r>
            <a:endParaRPr lang="en-US" sz="1600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endParaRPr lang="en-US" sz="1600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It opens the door to a vast range of career options.</a:t>
            </a:r>
          </a:p>
          <a:p>
            <a:endParaRPr lang="en-US" sz="1600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Love the Arts? There are lots of opportunities in media, broadcasting, publishing and arts management. </a:t>
            </a:r>
          </a:p>
          <a:p>
            <a:endParaRPr lang="en-US" sz="1600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Kristen ITC" panose="03050502040202030202" pitchFamily="66" charset="0"/>
              </a:rPr>
              <a:t>Enjoy a good debate? You can use your rhetorical skills in the fields of law, politics, governmental and business roles.</a:t>
            </a:r>
          </a:p>
          <a:p>
            <a:endParaRPr lang="en-US" sz="1600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US" sz="1600" b="1" dirty="0">
                <a:solidFill>
                  <a:srgbClr val="FFC000"/>
                </a:solidFill>
                <a:latin typeface="Kristen ITC" panose="03050502040202030202" pitchFamily="66" charset="0"/>
              </a:rPr>
              <a:t>In fact, what career </a:t>
            </a:r>
            <a:r>
              <a:rPr lang="en-US" sz="1600" b="1" i="1" dirty="0">
                <a:solidFill>
                  <a:srgbClr val="FFC000"/>
                </a:solidFill>
                <a:latin typeface="Kristen ITC" panose="03050502040202030202" pitchFamily="66" charset="0"/>
              </a:rPr>
              <a:t>wouldn’t</a:t>
            </a:r>
            <a:r>
              <a:rPr lang="en-US" sz="1600" b="1" dirty="0">
                <a:solidFill>
                  <a:srgbClr val="FFC000"/>
                </a:solidFill>
                <a:latin typeface="Kristen ITC" panose="03050502040202030202" pitchFamily="66" charset="0"/>
              </a:rPr>
              <a:t> value the range of skills English has to offer?</a:t>
            </a:r>
          </a:p>
        </p:txBody>
      </p:sp>
      <p:sp>
        <p:nvSpPr>
          <p:cNvPr id="4" name="Cloud 3"/>
          <p:cNvSpPr/>
          <p:nvPr/>
        </p:nvSpPr>
        <p:spPr>
          <a:xfrm>
            <a:off x="406653" y="1124606"/>
            <a:ext cx="1530627" cy="904461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Actor</a:t>
            </a:r>
          </a:p>
        </p:txBody>
      </p:sp>
      <p:sp>
        <p:nvSpPr>
          <p:cNvPr id="6" name="Cloud 5"/>
          <p:cNvSpPr/>
          <p:nvPr/>
        </p:nvSpPr>
        <p:spPr>
          <a:xfrm>
            <a:off x="501093" y="3512340"/>
            <a:ext cx="1530627" cy="90446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Copy editor</a:t>
            </a:r>
          </a:p>
        </p:txBody>
      </p:sp>
      <p:sp>
        <p:nvSpPr>
          <p:cNvPr id="7" name="Cloud 6"/>
          <p:cNvSpPr/>
          <p:nvPr/>
        </p:nvSpPr>
        <p:spPr>
          <a:xfrm>
            <a:off x="2036582" y="1513494"/>
            <a:ext cx="1530627" cy="904461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Digital marketer</a:t>
            </a:r>
          </a:p>
        </p:txBody>
      </p:sp>
      <p:sp>
        <p:nvSpPr>
          <p:cNvPr id="8" name="Cloud 7"/>
          <p:cNvSpPr/>
          <p:nvPr/>
        </p:nvSpPr>
        <p:spPr>
          <a:xfrm>
            <a:off x="10391291" y="3445476"/>
            <a:ext cx="1530627" cy="904461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Teacher</a:t>
            </a:r>
          </a:p>
        </p:txBody>
      </p:sp>
      <p:sp>
        <p:nvSpPr>
          <p:cNvPr id="9" name="Cloud 8"/>
          <p:cNvSpPr/>
          <p:nvPr/>
        </p:nvSpPr>
        <p:spPr>
          <a:xfrm>
            <a:off x="8900111" y="1659314"/>
            <a:ext cx="1530627" cy="904461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Kristen ITC" panose="03050502040202030202" pitchFamily="66" charset="0"/>
              </a:rPr>
              <a:t>Researcher</a:t>
            </a:r>
          </a:p>
        </p:txBody>
      </p:sp>
      <p:sp>
        <p:nvSpPr>
          <p:cNvPr id="10" name="Cloud 9"/>
          <p:cNvSpPr/>
          <p:nvPr/>
        </p:nvSpPr>
        <p:spPr>
          <a:xfrm>
            <a:off x="8764359" y="2773213"/>
            <a:ext cx="1530627" cy="90446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Barrister/Solicitor</a:t>
            </a:r>
          </a:p>
        </p:txBody>
      </p:sp>
      <p:sp>
        <p:nvSpPr>
          <p:cNvPr id="11" name="Cloud 10"/>
          <p:cNvSpPr/>
          <p:nvPr/>
        </p:nvSpPr>
        <p:spPr>
          <a:xfrm>
            <a:off x="8796461" y="4044296"/>
            <a:ext cx="1530627" cy="904461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Press officer</a:t>
            </a:r>
          </a:p>
        </p:txBody>
      </p:sp>
      <p:sp>
        <p:nvSpPr>
          <p:cNvPr id="12" name="Cloud 11"/>
          <p:cNvSpPr/>
          <p:nvPr/>
        </p:nvSpPr>
        <p:spPr>
          <a:xfrm>
            <a:off x="4090256" y="4613097"/>
            <a:ext cx="1530627" cy="86905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Journalist</a:t>
            </a:r>
          </a:p>
        </p:txBody>
      </p:sp>
      <p:sp>
        <p:nvSpPr>
          <p:cNvPr id="13" name="Cloud 12"/>
          <p:cNvSpPr/>
          <p:nvPr/>
        </p:nvSpPr>
        <p:spPr>
          <a:xfrm>
            <a:off x="1984784" y="5358867"/>
            <a:ext cx="1530627" cy="90446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Reporter</a:t>
            </a:r>
          </a:p>
        </p:txBody>
      </p:sp>
      <p:sp>
        <p:nvSpPr>
          <p:cNvPr id="14" name="Cloud 13"/>
          <p:cNvSpPr/>
          <p:nvPr/>
        </p:nvSpPr>
        <p:spPr>
          <a:xfrm>
            <a:off x="10274275" y="1008139"/>
            <a:ext cx="1530627" cy="904461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Librarian</a:t>
            </a:r>
          </a:p>
        </p:txBody>
      </p:sp>
      <p:sp>
        <p:nvSpPr>
          <p:cNvPr id="15" name="Cloud 14"/>
          <p:cNvSpPr/>
          <p:nvPr/>
        </p:nvSpPr>
        <p:spPr>
          <a:xfrm>
            <a:off x="7038588" y="4502426"/>
            <a:ext cx="1530627" cy="904461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Marketing executive</a:t>
            </a:r>
          </a:p>
        </p:txBody>
      </p:sp>
      <p:sp>
        <p:nvSpPr>
          <p:cNvPr id="16" name="Cloud 15"/>
          <p:cNvSpPr/>
          <p:nvPr/>
        </p:nvSpPr>
        <p:spPr>
          <a:xfrm>
            <a:off x="10270905" y="4747825"/>
            <a:ext cx="1586810" cy="90446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Screen-writer</a:t>
            </a:r>
          </a:p>
        </p:txBody>
      </p:sp>
      <p:sp>
        <p:nvSpPr>
          <p:cNvPr id="17" name="Cloud 16"/>
          <p:cNvSpPr/>
          <p:nvPr/>
        </p:nvSpPr>
        <p:spPr>
          <a:xfrm>
            <a:off x="10327088" y="2256922"/>
            <a:ext cx="1530627" cy="904461"/>
          </a:xfrm>
          <a:prstGeom prst="clou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Speech and Language therapist</a:t>
            </a:r>
          </a:p>
        </p:txBody>
      </p:sp>
      <p:sp>
        <p:nvSpPr>
          <p:cNvPr id="18" name="Cloud 17"/>
          <p:cNvSpPr/>
          <p:nvPr/>
        </p:nvSpPr>
        <p:spPr>
          <a:xfrm>
            <a:off x="8711924" y="5379439"/>
            <a:ext cx="1530627" cy="904461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Author</a:t>
            </a:r>
          </a:p>
        </p:txBody>
      </p:sp>
      <p:sp>
        <p:nvSpPr>
          <p:cNvPr id="19" name="Cloud 18"/>
          <p:cNvSpPr/>
          <p:nvPr/>
        </p:nvSpPr>
        <p:spPr>
          <a:xfrm>
            <a:off x="6388352" y="5497004"/>
            <a:ext cx="1747820" cy="904461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Producer</a:t>
            </a:r>
          </a:p>
        </p:txBody>
      </p:sp>
      <p:sp>
        <p:nvSpPr>
          <p:cNvPr id="20" name="Cloud 19"/>
          <p:cNvSpPr/>
          <p:nvPr/>
        </p:nvSpPr>
        <p:spPr>
          <a:xfrm>
            <a:off x="1953489" y="2787734"/>
            <a:ext cx="1530627" cy="904461"/>
          </a:xfrm>
          <a:prstGeom prst="cloud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Vlogger</a:t>
            </a:r>
          </a:p>
        </p:txBody>
      </p:sp>
      <p:sp>
        <p:nvSpPr>
          <p:cNvPr id="21" name="Cloud 20"/>
          <p:cNvSpPr/>
          <p:nvPr/>
        </p:nvSpPr>
        <p:spPr>
          <a:xfrm>
            <a:off x="1919684" y="4088867"/>
            <a:ext cx="1694226" cy="904461"/>
          </a:xfrm>
          <a:prstGeom prst="clou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Copywriter</a:t>
            </a:r>
          </a:p>
        </p:txBody>
      </p:sp>
      <p:sp>
        <p:nvSpPr>
          <p:cNvPr id="22" name="Cloud 21"/>
          <p:cNvSpPr/>
          <p:nvPr/>
        </p:nvSpPr>
        <p:spPr>
          <a:xfrm>
            <a:off x="4149502" y="5533531"/>
            <a:ext cx="2012395" cy="90446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Kristen ITC" panose="03050502040202030202" pitchFamily="66" charset="0"/>
              </a:rPr>
              <a:t>Arts administrator</a:t>
            </a:r>
          </a:p>
        </p:txBody>
      </p:sp>
      <p:sp>
        <p:nvSpPr>
          <p:cNvPr id="23" name="Cloud 22"/>
          <p:cNvSpPr/>
          <p:nvPr/>
        </p:nvSpPr>
        <p:spPr>
          <a:xfrm>
            <a:off x="454157" y="2198425"/>
            <a:ext cx="1530627" cy="90446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Counsellor</a:t>
            </a:r>
          </a:p>
        </p:txBody>
      </p:sp>
      <p:sp>
        <p:nvSpPr>
          <p:cNvPr id="24" name="Cloud 23"/>
          <p:cNvSpPr/>
          <p:nvPr/>
        </p:nvSpPr>
        <p:spPr>
          <a:xfrm>
            <a:off x="496843" y="4846548"/>
            <a:ext cx="1530627" cy="904461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risten ITC" panose="03050502040202030202" pitchFamily="66" charset="0"/>
              </a:rPr>
              <a:t>Games developer</a:t>
            </a:r>
          </a:p>
        </p:txBody>
      </p:sp>
    </p:spTree>
    <p:extLst>
      <p:ext uri="{BB962C8B-B14F-4D97-AF65-F5344CB8AC3E}">
        <p14:creationId xmlns:p14="http://schemas.microsoft.com/office/powerpoint/2010/main" val="19474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893768e9-c83f-465a-a3f2-cfa5bc21d77e" xsi:nil="true"/>
    <Has_Teacher_Only_SectionGroup xmlns="893768e9-c83f-465a-a3f2-cfa5bc21d77e" xsi:nil="true"/>
    <FolderType xmlns="893768e9-c83f-465a-a3f2-cfa5bc21d77e" xsi:nil="true"/>
    <Owner xmlns="893768e9-c83f-465a-a3f2-cfa5bc21d77e">
      <UserInfo>
        <DisplayName/>
        <AccountId xsi:nil="true"/>
        <AccountType/>
      </UserInfo>
    </Owner>
    <CultureName xmlns="893768e9-c83f-465a-a3f2-cfa5bc21d77e" xsi:nil="true"/>
    <Invited_Teachers xmlns="893768e9-c83f-465a-a3f2-cfa5bc21d77e" xsi:nil="true"/>
    <Is_Collaboration_Space_Locked xmlns="893768e9-c83f-465a-a3f2-cfa5bc21d77e" xsi:nil="true"/>
    <NotebookType xmlns="893768e9-c83f-465a-a3f2-cfa5bc21d77e" xsi:nil="true"/>
    <DefaultSectionNames xmlns="893768e9-c83f-465a-a3f2-cfa5bc21d77e" xsi:nil="true"/>
    <Teachers xmlns="893768e9-c83f-465a-a3f2-cfa5bc21d77e">
      <UserInfo>
        <DisplayName/>
        <AccountId xsi:nil="true"/>
        <AccountType/>
      </UserInfo>
    </Teachers>
    <Students xmlns="893768e9-c83f-465a-a3f2-cfa5bc21d77e">
      <UserInfo>
        <DisplayName/>
        <AccountId xsi:nil="true"/>
        <AccountType/>
      </UserInfo>
    </Students>
    <Student_Groups xmlns="893768e9-c83f-465a-a3f2-cfa5bc21d77e">
      <UserInfo>
        <DisplayName/>
        <AccountId xsi:nil="true"/>
        <AccountType/>
      </UserInfo>
    </Student_Groups>
    <Invited_Students xmlns="893768e9-c83f-465a-a3f2-cfa5bc21d77e" xsi:nil="true"/>
    <Self_Registration_Enabled xmlns="893768e9-c83f-465a-a3f2-cfa5bc21d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76291CF5D0464099746E7DF4F46C47" ma:contentTypeVersion="28" ma:contentTypeDescription="Create a new document." ma:contentTypeScope="" ma:versionID="b6c3ec3774fd8733167a80d47fb8ba92">
  <xsd:schema xmlns:xsd="http://www.w3.org/2001/XMLSchema" xmlns:xs="http://www.w3.org/2001/XMLSchema" xmlns:p="http://schemas.microsoft.com/office/2006/metadata/properties" xmlns:ns3="893768e9-c83f-465a-a3f2-cfa5bc21d77e" xmlns:ns4="1fefd6f1-a2f7-4aae-81a8-f26bcc2dc9db" targetNamespace="http://schemas.microsoft.com/office/2006/metadata/properties" ma:root="true" ma:fieldsID="9906a72221e9b2d26764e88a2ae9fb0d" ns3:_="" ns4:_="">
    <xsd:import namespace="893768e9-c83f-465a-a3f2-cfa5bc21d77e"/>
    <xsd:import namespace="1fefd6f1-a2f7-4aae-81a8-f26bcc2dc9db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768e9-c83f-465a-a3f2-cfa5bc21d77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fd6f1-a2f7-4aae-81a8-f26bcc2dc9db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A3B8DA-9ABA-417F-BA9F-B9C28834E543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1fefd6f1-a2f7-4aae-81a8-f26bcc2dc9db"/>
    <ds:schemaRef ds:uri="893768e9-c83f-465a-a3f2-cfa5bc21d77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9CA5277-A63C-464E-955C-771F70F63B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3768e9-c83f-465a-a3f2-cfa5bc21d77e"/>
    <ds:schemaRef ds:uri="1fefd6f1-a2f7-4aae-81a8-f26bcc2dc9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268BF0-9829-4046-B88B-86CBCDC5EF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890</Words>
  <Application>Microsoft Office PowerPoint</Application>
  <PresentationFormat>Widescreen</PresentationFormat>
  <Paragraphs>125</Paragraphs>
  <Slides>13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SlidesMania</vt:lpstr>
      <vt:lpstr>Marina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Lynsey Morris</dc:creator>
  <cp:lastModifiedBy>C Mills (Cefn Saeson Comprehensive School)</cp:lastModifiedBy>
  <cp:revision>592</cp:revision>
  <dcterms:modified xsi:type="dcterms:W3CDTF">2024-01-24T14:53:25Z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0x0101005176291CF5D0464099746E7DF4F46C47</vt:lpwstr>
  </property>
</Properties>
</file>