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63" r:id="rId3"/>
    <p:sldId id="257" r:id="rId4"/>
    <p:sldId id="265" r:id="rId5"/>
    <p:sldId id="258" r:id="rId6"/>
    <p:sldId id="264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Roboto Slab" panose="020B0604020202020204" charset="0"/>
      <p:regular r:id="rId12"/>
      <p:bold r:id="rId13"/>
    </p:embeddedFont>
    <p:embeddedFont>
      <p:font typeface="Boogaloo" panose="020B0604020202020204" charset="0"/>
      <p:regular r:id="rId14"/>
    </p:embeddedFont>
    <p:embeddedFont>
      <p:font typeface="Short Stack" panose="020B0604020202020204" charset="0"/>
      <p:regular r:id="rId15"/>
    </p:embeddedFont>
    <p:embeddedFont>
      <p:font typeface="Barriecito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odoni MT Condensed" panose="02070606080606020203" pitchFamily="18" charset="0"/>
      <p:regular r:id="rId25"/>
      <p:bold r:id="rId26"/>
      <p:italic r:id="rId27"/>
      <p:boldItalic r:id="rId28"/>
    </p:embeddedFont>
    <p:embeddedFont>
      <p:font typeface="Dekko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16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9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1057030" y="0"/>
                </a:moveTo>
                <a:lnTo>
                  <a:pt x="10606184" y="0"/>
                </a:lnTo>
                <a:lnTo>
                  <a:pt x="10585408" y="0"/>
                </a:lnTo>
                <a:lnTo>
                  <a:pt x="10134563" y="0"/>
                </a:lnTo>
                <a:cubicBezTo>
                  <a:pt x="9968823" y="0"/>
                  <a:pt x="9834464" y="140055"/>
                  <a:pt x="9834464" y="312821"/>
                </a:cubicBezTo>
                <a:lnTo>
                  <a:pt x="9842857" y="478859"/>
                </a:lnTo>
                <a:cubicBezTo>
                  <a:pt x="9842857" y="541653"/>
                  <a:pt x="9806231" y="595530"/>
                  <a:pt x="9754033" y="618544"/>
                </a:cubicBezTo>
                <a:lnTo>
                  <a:pt x="9705003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11486590" y="628862"/>
                </a:lnTo>
                <a:lnTo>
                  <a:pt x="11437560" y="618544"/>
                </a:lnTo>
                <a:cubicBezTo>
                  <a:pt x="11385362" y="595530"/>
                  <a:pt x="11348736" y="541653"/>
                  <a:pt x="11348736" y="478859"/>
                </a:cubicBezTo>
                <a:lnTo>
                  <a:pt x="11357128" y="312821"/>
                </a:lnTo>
                <a:cubicBezTo>
                  <a:pt x="11357128" y="140055"/>
                  <a:pt x="11222769" y="0"/>
                  <a:pt x="11057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296572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15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9172409" y="0"/>
                </a:moveTo>
                <a:lnTo>
                  <a:pt x="8721564" y="0"/>
                </a:lnTo>
                <a:lnTo>
                  <a:pt x="8700787" y="0"/>
                </a:lnTo>
                <a:lnTo>
                  <a:pt x="8249942" y="0"/>
                </a:lnTo>
                <a:cubicBezTo>
                  <a:pt x="8084202" y="0"/>
                  <a:pt x="7949843" y="140055"/>
                  <a:pt x="7949843" y="312821"/>
                </a:cubicBezTo>
                <a:lnTo>
                  <a:pt x="7958235" y="478859"/>
                </a:lnTo>
                <a:cubicBezTo>
                  <a:pt x="7958235" y="541653"/>
                  <a:pt x="7921610" y="595530"/>
                  <a:pt x="7869412" y="618544"/>
                </a:cubicBezTo>
                <a:lnTo>
                  <a:pt x="7820382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9601969" y="628862"/>
                </a:lnTo>
                <a:lnTo>
                  <a:pt x="9552939" y="618544"/>
                </a:lnTo>
                <a:cubicBezTo>
                  <a:pt x="9500741" y="595530"/>
                  <a:pt x="9464116" y="541653"/>
                  <a:pt x="9464116" y="478859"/>
                </a:cubicBezTo>
                <a:lnTo>
                  <a:pt x="9472507" y="312821"/>
                </a:lnTo>
                <a:cubicBezTo>
                  <a:pt x="9472507" y="140055"/>
                  <a:pt x="9338149" y="0"/>
                  <a:pt x="9172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279237" y="232600"/>
            <a:ext cx="11579088" cy="6275229"/>
          </a:xfrm>
          <a:custGeom>
            <a:avLst/>
            <a:gdLst/>
            <a:ahLst/>
            <a:cxnLst/>
            <a:rect l="l" t="t" r="r" b="b"/>
            <a:pathLst>
              <a:path w="12253003" h="6486025" extrusionOk="0">
                <a:moveTo>
                  <a:pt x="9539336" y="0"/>
                </a:moveTo>
                <a:lnTo>
                  <a:pt x="9088491" y="0"/>
                </a:lnTo>
                <a:lnTo>
                  <a:pt x="9067714" y="0"/>
                </a:lnTo>
                <a:lnTo>
                  <a:pt x="8616869" y="0"/>
                </a:lnTo>
                <a:cubicBezTo>
                  <a:pt x="8451129" y="0"/>
                  <a:pt x="8362636" y="140055"/>
                  <a:pt x="8362636" y="312821"/>
                </a:cubicBezTo>
                <a:lnTo>
                  <a:pt x="8325162" y="478859"/>
                </a:lnTo>
                <a:cubicBezTo>
                  <a:pt x="8325162" y="541653"/>
                  <a:pt x="8288537" y="595530"/>
                  <a:pt x="8236339" y="618544"/>
                </a:cubicBezTo>
                <a:lnTo>
                  <a:pt x="8187309" y="628862"/>
                </a:lnTo>
                <a:lnTo>
                  <a:pt x="324418" y="628862"/>
                </a:lnTo>
                <a:cubicBezTo>
                  <a:pt x="198723" y="628862"/>
                  <a:pt x="0" y="750767"/>
                  <a:pt x="0" y="876462"/>
                </a:cubicBezTo>
                <a:cubicBezTo>
                  <a:pt x="0" y="2675455"/>
                  <a:pt x="20384" y="4444433"/>
                  <a:pt x="20384" y="6243426"/>
                </a:cubicBezTo>
                <a:cubicBezTo>
                  <a:pt x="20384" y="6369121"/>
                  <a:pt x="142665" y="6486025"/>
                  <a:pt x="268360" y="6486025"/>
                </a:cubicBezTo>
                <a:lnTo>
                  <a:pt x="12071277" y="6476020"/>
                </a:lnTo>
                <a:cubicBezTo>
                  <a:pt x="12196972" y="6476020"/>
                  <a:pt x="12253002" y="6374124"/>
                  <a:pt x="12253002" y="6248429"/>
                </a:cubicBezTo>
                <a:cubicBezTo>
                  <a:pt x="12253002" y="4451104"/>
                  <a:pt x="12253003" y="2653778"/>
                  <a:pt x="12253003" y="856453"/>
                </a:cubicBezTo>
                <a:cubicBezTo>
                  <a:pt x="12253003" y="730758"/>
                  <a:pt x="12202069" y="613855"/>
                  <a:pt x="12076374" y="613855"/>
                </a:cubicBezTo>
                <a:lnTo>
                  <a:pt x="9968896" y="628862"/>
                </a:lnTo>
                <a:lnTo>
                  <a:pt x="9919866" y="618544"/>
                </a:lnTo>
                <a:cubicBezTo>
                  <a:pt x="9867668" y="595530"/>
                  <a:pt x="9831043" y="541653"/>
                  <a:pt x="9831043" y="478859"/>
                </a:cubicBezTo>
                <a:lnTo>
                  <a:pt x="9839434" y="312821"/>
                </a:lnTo>
                <a:cubicBezTo>
                  <a:pt x="9839434" y="140055"/>
                  <a:pt x="9705076" y="0"/>
                  <a:pt x="953933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0" name="Google Shape;40;p3">
            <a:hlinkClick r:id="rId3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1" name="Google Shape;41;p3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2" name="Google Shape;42;p3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7287788" y="0"/>
                </a:moveTo>
                <a:lnTo>
                  <a:pt x="6836943" y="0"/>
                </a:lnTo>
                <a:lnTo>
                  <a:pt x="6816167" y="0"/>
                </a:lnTo>
                <a:lnTo>
                  <a:pt x="6365321" y="0"/>
                </a:lnTo>
                <a:cubicBezTo>
                  <a:pt x="6199582" y="0"/>
                  <a:pt x="6065223" y="140055"/>
                  <a:pt x="6065223" y="312821"/>
                </a:cubicBezTo>
                <a:lnTo>
                  <a:pt x="6073615" y="478859"/>
                </a:lnTo>
                <a:cubicBezTo>
                  <a:pt x="6073615" y="541653"/>
                  <a:pt x="6036989" y="595530"/>
                  <a:pt x="5984791" y="618544"/>
                </a:cubicBezTo>
                <a:lnTo>
                  <a:pt x="5935761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7717348" y="628862"/>
                </a:lnTo>
                <a:lnTo>
                  <a:pt x="7668318" y="618544"/>
                </a:lnTo>
                <a:cubicBezTo>
                  <a:pt x="7616120" y="595530"/>
                  <a:pt x="7579495" y="541653"/>
                  <a:pt x="7579495" y="478859"/>
                </a:cubicBezTo>
                <a:lnTo>
                  <a:pt x="7587887" y="312821"/>
                </a:lnTo>
                <a:cubicBezTo>
                  <a:pt x="7587887" y="140055"/>
                  <a:pt x="7453528" y="0"/>
                  <a:pt x="72877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289062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4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8" name="Google Shape;58;p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9" name="Google Shape;59;p4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0" name="Google Shape;60;p4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1" name="Google Shape;61;p4">
            <a:hlinkClick r:id="" action="ppaction://noaction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5403167" y="0"/>
                </a:moveTo>
                <a:lnTo>
                  <a:pt x="4952322" y="0"/>
                </a:lnTo>
                <a:lnTo>
                  <a:pt x="4931546" y="0"/>
                </a:lnTo>
                <a:lnTo>
                  <a:pt x="4480700" y="0"/>
                </a:lnTo>
                <a:cubicBezTo>
                  <a:pt x="4314961" y="0"/>
                  <a:pt x="4180602" y="140055"/>
                  <a:pt x="4180602" y="312821"/>
                </a:cubicBezTo>
                <a:lnTo>
                  <a:pt x="4188994" y="478859"/>
                </a:lnTo>
                <a:cubicBezTo>
                  <a:pt x="4188994" y="541653"/>
                  <a:pt x="4152368" y="595530"/>
                  <a:pt x="4100170" y="618544"/>
                </a:cubicBezTo>
                <a:lnTo>
                  <a:pt x="4051140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5832728" y="628862"/>
                </a:lnTo>
                <a:lnTo>
                  <a:pt x="5783697" y="618544"/>
                </a:lnTo>
                <a:cubicBezTo>
                  <a:pt x="5731500" y="595530"/>
                  <a:pt x="5694874" y="541653"/>
                  <a:pt x="5694874" y="478859"/>
                </a:cubicBezTo>
                <a:lnTo>
                  <a:pt x="5703266" y="312821"/>
                </a:lnTo>
                <a:cubicBezTo>
                  <a:pt x="5703266" y="140055"/>
                  <a:pt x="5568907" y="0"/>
                  <a:pt x="54031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36884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5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7" name="Google Shape;77;p5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8" name="Google Shape;78;p5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9" name="Google Shape;79;p5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80" name="Google Shape;80;p5">
            <a:hlinkClick r:id="" action="ppaction://noaction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3518546" y="0"/>
                </a:moveTo>
                <a:lnTo>
                  <a:pt x="3067701" y="0"/>
                </a:lnTo>
                <a:lnTo>
                  <a:pt x="3046924" y="0"/>
                </a:lnTo>
                <a:lnTo>
                  <a:pt x="2596079" y="0"/>
                </a:lnTo>
                <a:cubicBezTo>
                  <a:pt x="2430339" y="0"/>
                  <a:pt x="2295980" y="140055"/>
                  <a:pt x="2295980" y="312821"/>
                </a:cubicBezTo>
                <a:lnTo>
                  <a:pt x="2304373" y="478859"/>
                </a:lnTo>
                <a:cubicBezTo>
                  <a:pt x="2304373" y="541653"/>
                  <a:pt x="2267747" y="595530"/>
                  <a:pt x="2215549" y="618544"/>
                </a:cubicBezTo>
                <a:lnTo>
                  <a:pt x="216651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3948107" y="628862"/>
                </a:lnTo>
                <a:lnTo>
                  <a:pt x="3899076" y="618544"/>
                </a:lnTo>
                <a:cubicBezTo>
                  <a:pt x="3846879" y="595530"/>
                  <a:pt x="3810253" y="541653"/>
                  <a:pt x="3810253" y="478859"/>
                </a:cubicBezTo>
                <a:lnTo>
                  <a:pt x="3818645" y="312821"/>
                </a:lnTo>
                <a:cubicBezTo>
                  <a:pt x="3818645" y="140055"/>
                  <a:pt x="3684286" y="0"/>
                  <a:pt x="35185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03144" y="261475"/>
            <a:ext cx="11580123" cy="6253369"/>
          </a:xfrm>
          <a:custGeom>
            <a:avLst/>
            <a:gdLst/>
            <a:ahLst/>
            <a:cxnLst/>
            <a:rect l="l" t="t" r="r" b="b"/>
            <a:pathLst>
              <a:path w="12418363" h="6497007" extrusionOk="0">
                <a:moveTo>
                  <a:pt x="9704696" y="0"/>
                </a:moveTo>
                <a:lnTo>
                  <a:pt x="9253851" y="0"/>
                </a:lnTo>
                <a:lnTo>
                  <a:pt x="9233074" y="0"/>
                </a:lnTo>
                <a:lnTo>
                  <a:pt x="8782229" y="0"/>
                </a:lnTo>
                <a:cubicBezTo>
                  <a:pt x="8616489" y="0"/>
                  <a:pt x="8527996" y="140055"/>
                  <a:pt x="8527996" y="312821"/>
                </a:cubicBezTo>
                <a:lnTo>
                  <a:pt x="8537012" y="478859"/>
                </a:lnTo>
                <a:cubicBezTo>
                  <a:pt x="8537012" y="541653"/>
                  <a:pt x="8453897" y="595530"/>
                  <a:pt x="8401699" y="618544"/>
                </a:cubicBezTo>
                <a:lnTo>
                  <a:pt x="489778" y="628862"/>
                </a:lnTo>
                <a:cubicBezTo>
                  <a:pt x="364083" y="628862"/>
                  <a:pt x="-5231" y="545116"/>
                  <a:pt x="58" y="896470"/>
                </a:cubicBezTo>
                <a:cubicBezTo>
                  <a:pt x="14203" y="1836148"/>
                  <a:pt x="71820" y="5312918"/>
                  <a:pt x="25607" y="6248429"/>
                </a:cubicBezTo>
                <a:cubicBezTo>
                  <a:pt x="10092" y="6562508"/>
                  <a:pt x="248724" y="6492277"/>
                  <a:pt x="433720" y="6486025"/>
                </a:cubicBezTo>
                <a:lnTo>
                  <a:pt x="12236637" y="6476020"/>
                </a:lnTo>
                <a:cubicBezTo>
                  <a:pt x="12362332" y="6476020"/>
                  <a:pt x="12418362" y="6374124"/>
                  <a:pt x="12418362" y="6248429"/>
                </a:cubicBezTo>
                <a:cubicBezTo>
                  <a:pt x="12418362" y="4451104"/>
                  <a:pt x="12418363" y="2653778"/>
                  <a:pt x="12418363" y="856453"/>
                </a:cubicBezTo>
                <a:cubicBezTo>
                  <a:pt x="12418363" y="730758"/>
                  <a:pt x="12367429" y="613855"/>
                  <a:pt x="12241734" y="613855"/>
                </a:cubicBezTo>
                <a:lnTo>
                  <a:pt x="10134256" y="628862"/>
                </a:lnTo>
                <a:lnTo>
                  <a:pt x="10085226" y="618544"/>
                </a:lnTo>
                <a:cubicBezTo>
                  <a:pt x="10033028" y="595530"/>
                  <a:pt x="9996403" y="541653"/>
                  <a:pt x="9996403" y="478859"/>
                </a:cubicBezTo>
                <a:lnTo>
                  <a:pt x="10004794" y="312821"/>
                </a:lnTo>
                <a:cubicBezTo>
                  <a:pt x="10004794" y="140055"/>
                  <a:pt x="9870436" y="0"/>
                  <a:pt x="970469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6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6" name="Google Shape;96;p6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7" name="Google Shape;97;p6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8" name="Google Shape;98;p6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9" name="Google Shape;99;p6">
            <a:hlinkClick r:id="" action="ppaction://noaction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10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7" name="Google Shape;127;p1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1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D9E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 flipH="1">
            <a:off x="5237074" y="2772700"/>
            <a:ext cx="6954926" cy="4087852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 rot="10800000" flipH="1">
            <a:off x="1" y="-1225"/>
            <a:ext cx="7839544" cy="472070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22300" y="593375"/>
            <a:ext cx="109752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2300" y="1586625"/>
            <a:ext cx="10975200" cy="48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218755"/>
            <a:ext cx="5329083" cy="309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</a:pPr>
            <a:r>
              <a:rPr lang="en-GB" sz="8800" b="1" kern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SWEET</a:t>
            </a:r>
            <a:endParaRPr lang="en-GB" sz="23900" b="1" kern="1400" dirty="0">
              <a:solidFill>
                <a:srgbClr val="FFFFFF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28000"/>
              </a:lnSpc>
            </a:pPr>
            <a:r>
              <a:rPr lang="en-GB" sz="2800" dirty="0">
                <a:solidFill>
                  <a:schemeClr val="tx1"/>
                </a:solidFill>
              </a:rPr>
              <a:t>BTEC in Personal Growth and Wellbeing Level  </a:t>
            </a:r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41300" kern="1400" dirty="0">
              <a:solidFill>
                <a:schemeClr val="tx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900" kern="1400" dirty="0">
                <a:solidFill>
                  <a:srgbClr val="800000"/>
                </a:solidFill>
                <a:latin typeface="Calibri" panose="020F0502020204030204" pitchFamily="34" charset="0"/>
              </a:rPr>
              <a:t> </a:t>
            </a:r>
            <a:endParaRPr lang="en-GB" sz="900" kern="1400" dirty="0">
              <a:ln>
                <a:noFill/>
              </a:ln>
              <a:solidFill>
                <a:srgbClr val="8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41" y="1299981"/>
            <a:ext cx="4177137" cy="3622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704382" y="268900"/>
            <a:ext cx="132094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solidFill>
                  <a:schemeClr val="bg1"/>
                </a:solidFill>
                <a:latin typeface="Dekko"/>
                <a:ea typeface="Short Stack"/>
                <a:cs typeface="Dekko"/>
                <a:sym typeface="Dekko"/>
              </a:rPr>
              <a:t>Content</a:t>
            </a:r>
            <a:endParaRPr sz="1100"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Exam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46175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289524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Pupil view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417849" y="268900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91" t="15221" r="13833" b="15107"/>
          <a:stretch/>
        </p:blipFill>
        <p:spPr>
          <a:xfrm>
            <a:off x="2674500" y="2054940"/>
            <a:ext cx="6837524" cy="4210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4789" y="1296719"/>
            <a:ext cx="9456818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</a:rPr>
              <a:t>As part of the course you will explore the following </a:t>
            </a: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units:</a:t>
            </a:r>
            <a:endParaRPr lang="en-GB" sz="2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704382" y="268900"/>
            <a:ext cx="132094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solidFill>
                  <a:schemeClr val="bg1"/>
                </a:solidFill>
                <a:latin typeface="Dekko"/>
                <a:ea typeface="Short Stack"/>
                <a:cs typeface="Dekko"/>
                <a:sym typeface="Dekko"/>
              </a:rPr>
              <a:t>Content</a:t>
            </a:r>
            <a:endParaRPr sz="1100"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Exam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46175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289524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Pupil view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417849" y="268900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2826" y="1327678"/>
            <a:ext cx="9271820" cy="417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teaches valuable skills to help students lead happier, healthier and more successful lives.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n-GB" sz="2800" kern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600"/>
              </a:spcAft>
            </a:pPr>
            <a:endParaRPr lang="en-GB" sz="2800" kern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 of this course is to provide life skills which can then be applied in adulthood.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Learners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valuable skills in wellbeing, confidence and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resilience.</a:t>
            </a:r>
            <a:endParaRPr lang="en-GB" sz="2800" kern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 smtClean="0">
                <a:solidFill>
                  <a:schemeClr val="dk1"/>
                </a:solidFill>
                <a:latin typeface="Dekko"/>
                <a:ea typeface="Short Stack"/>
                <a:cs typeface="Dekko"/>
                <a:sym typeface="Dekko"/>
              </a:rPr>
              <a:t>Exam</a:t>
            </a:r>
            <a:endParaRPr sz="11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9702" y="1750108"/>
            <a:ext cx="9399639" cy="362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exam in this subject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kern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2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Pupils 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</a:rPr>
              <a:t>progress through </a:t>
            </a: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challenges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</a:rPr>
              <a:t>, collecting evidence of achievements in a </a:t>
            </a: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portfolio. This 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</a:rPr>
              <a:t>portfolio provides the basis for the internal assessment &amp; certification</a:t>
            </a: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GB" sz="24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24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8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 smtClean="0">
                <a:solidFill>
                  <a:schemeClr val="dk1"/>
                </a:solidFill>
                <a:latin typeface="Dekko"/>
                <a:ea typeface="Short Stack"/>
                <a:cs typeface="Dekko"/>
                <a:sym typeface="Dekko"/>
              </a:rPr>
              <a:t>Exam</a:t>
            </a:r>
            <a:endParaRPr sz="11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741" y="1248696"/>
            <a:ext cx="103140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Learners will aim to achieve a Level 1 Award in Year 10 and progress on to the Certificate in Year 11.</a:t>
            </a:r>
          </a:p>
          <a:p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1 Award is equivalent to half a D Grade GCSE.</a:t>
            </a:r>
            <a:b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*To achieve a Level 1 Award learners need to complete two of the units. </a:t>
            </a:r>
          </a:p>
          <a:p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1 Certificate is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full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Grade GCSE.</a:t>
            </a:r>
            <a:b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*To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 a Level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Certificate learners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four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units.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2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4546175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007" y="2379406"/>
            <a:ext cx="7365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 teachers of this subject are:</a:t>
            </a:r>
          </a:p>
          <a:p>
            <a:r>
              <a:rPr lang="en-GB" sz="3600" dirty="0">
                <a:solidFill>
                  <a:schemeClr val="bg1"/>
                </a:solidFill>
              </a:rPr>
              <a:t>*</a:t>
            </a:r>
            <a:r>
              <a:rPr lang="en-GB" sz="3600" dirty="0" smtClean="0">
                <a:solidFill>
                  <a:schemeClr val="bg1"/>
                </a:solidFill>
              </a:rPr>
              <a:t> Mrs </a:t>
            </a:r>
            <a:r>
              <a:rPr lang="en-GB" sz="3600" dirty="0" err="1" smtClean="0">
                <a:solidFill>
                  <a:schemeClr val="bg1"/>
                </a:solidFill>
              </a:rPr>
              <a:t>Chilcott</a:t>
            </a: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Miss Butterworth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406" y="1346829"/>
            <a:ext cx="2517059" cy="2504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06" y="4039962"/>
            <a:ext cx="2517059" cy="245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6388352" y="298397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solidFill>
                  <a:schemeClr val="bg1"/>
                </a:solidFill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solidFill>
                <a:schemeClr val="bg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6942" y="3244470"/>
            <a:ext cx="40115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life skills and knowledge gained can </a:t>
            </a:r>
            <a:r>
              <a:rPr lang="en-GB" sz="2800" kern="1400" dirty="0">
                <a:solidFill>
                  <a:schemeClr val="bg1"/>
                </a:solidFill>
                <a:latin typeface="Calibri" panose="020F0502020204030204" pitchFamily="34" charset="0"/>
              </a:rPr>
              <a:t>be applied in </a:t>
            </a:r>
            <a:r>
              <a:rPr lang="en-GB" sz="2800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adulthood and for all career prospects.</a:t>
            </a:r>
            <a:endParaRPr lang="en-GB" sz="2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" y="2079830"/>
            <a:ext cx="5145346" cy="20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279693" y="40655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Pupil views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013230" y="1620125"/>
            <a:ext cx="2928997" cy="16906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‘Very enjoyable and can help you with life skills for the future’- Andrew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833215" y="2465438"/>
            <a:ext cx="4091584" cy="33006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‘You get to talk about your own personal life and difficulties, It makes you feel comfortable that everyone in the class understands’-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Katelynne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279693" y="4115757"/>
            <a:ext cx="3288383" cy="20841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’I like that you have class discussions about the work rather than just writing’-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Shahad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192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Roboto Slab</vt:lpstr>
      <vt:lpstr>Arial</vt:lpstr>
      <vt:lpstr>Boogaloo</vt:lpstr>
      <vt:lpstr>Short Stack</vt:lpstr>
      <vt:lpstr>Barriecito</vt:lpstr>
      <vt:lpstr>Roboto</vt:lpstr>
      <vt:lpstr>Calibri</vt:lpstr>
      <vt:lpstr>Times New Roman</vt:lpstr>
      <vt:lpstr>Bodoni MT Condensed</vt:lpstr>
      <vt:lpstr>Dekko</vt:lpstr>
      <vt:lpstr>SlidesMania</vt:lpstr>
      <vt:lpstr>Marina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Morris</dc:creator>
  <cp:lastModifiedBy>Louise Chilcott</cp:lastModifiedBy>
  <cp:revision>34</cp:revision>
  <dcterms:modified xsi:type="dcterms:W3CDTF">2021-12-13T11:15:54Z</dcterms:modified>
</cp:coreProperties>
</file>