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3"/>
  </p:notesMasterIdLst>
  <p:sldIdLst>
    <p:sldId id="263" r:id="rId3"/>
    <p:sldId id="265" r:id="rId4"/>
    <p:sldId id="264" r:id="rId5"/>
    <p:sldId id="268" r:id="rId6"/>
    <p:sldId id="258" r:id="rId7"/>
    <p:sldId id="266" r:id="rId8"/>
    <p:sldId id="267" r:id="rId9"/>
    <p:sldId id="259" r:id="rId10"/>
    <p:sldId id="260" r:id="rId11"/>
    <p:sldId id="261" r:id="rId12"/>
  </p:sldIdLst>
  <p:sldSz cx="12192000" cy="6858000"/>
  <p:notesSz cx="6858000" cy="9144000"/>
  <p:embeddedFontLst>
    <p:embeddedFont>
      <p:font typeface="Boogaloo" panose="020B0604020202020204" charset="0"/>
      <p:regular r:id="rId14"/>
    </p:embeddedFont>
    <p:embeddedFont>
      <p:font typeface="Roboto Slab" panose="020B0604020202020204" charset="0"/>
      <p:regular r:id="rId15"/>
      <p:bold r:id="rId16"/>
    </p:embeddedFont>
    <p:embeddedFont>
      <p:font typeface="Short Stack" panose="020B0604020202020204" charset="0"/>
      <p:regular r:id="rId17"/>
    </p:embeddedFont>
    <p:embeddedFont>
      <p:font typeface="Barriecito" panose="020B0604020202020204" charset="0"/>
      <p:regular r:id="rId18"/>
    </p:embeddedFont>
    <p:embeddedFont>
      <p:font typeface="Robo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Dekko" panose="020B0604020202020204" charset="0"/>
      <p:regular r:id="rId27"/>
    </p:embeddedFont>
    <p:embeddedFont>
      <p:font typeface="Architects Daughter"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603118bc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603118bc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80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23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80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474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39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9f4f640e2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9f4f640e2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slide" Target="../slides/slide10.xml"/><Relationship Id="rId4" Type="http://schemas.openxmlformats.org/officeDocument/2006/relationships/slide" Target="../slides/slide9.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slide" Target="../slides/slide10.xml"/><Relationship Id="rId4" Type="http://schemas.openxmlformats.org/officeDocument/2006/relationships/slide" Target="../slides/slide9.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slide" Target="../slides/slide9.xml"/><Relationship Id="rId4"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2"/>
        <p:cNvGrpSpPr/>
        <p:nvPr/>
      </p:nvGrpSpPr>
      <p:grpSpPr>
        <a:xfrm>
          <a:off x="0" y="0"/>
          <a:ext cx="0" cy="0"/>
          <a:chOff x="0" y="0"/>
          <a:chExt cx="0" cy="0"/>
        </a:xfrm>
      </p:grpSpPr>
      <p:sp>
        <p:nvSpPr>
          <p:cNvPr id="13" name="Google Shape;13;p2"/>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2"/>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2"/>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flipH="1">
            <a:off x="168442" y="171638"/>
            <a:ext cx="11819824" cy="6481022"/>
          </a:xfrm>
          <a:custGeom>
            <a:avLst/>
            <a:gdLst/>
            <a:ahLst/>
            <a:cxnLst/>
            <a:rect l="l" t="t" r="r" b="b"/>
            <a:pathLst>
              <a:path w="11819824" h="6481022" extrusionOk="0">
                <a:moveTo>
                  <a:pt x="11057030" y="0"/>
                </a:moveTo>
                <a:lnTo>
                  <a:pt x="10606184" y="0"/>
                </a:lnTo>
                <a:lnTo>
                  <a:pt x="10585408" y="0"/>
                </a:lnTo>
                <a:lnTo>
                  <a:pt x="10134563" y="0"/>
                </a:lnTo>
                <a:cubicBezTo>
                  <a:pt x="9968823" y="0"/>
                  <a:pt x="9834464" y="140055"/>
                  <a:pt x="9834464" y="312821"/>
                </a:cubicBezTo>
                <a:lnTo>
                  <a:pt x="9842857" y="478859"/>
                </a:lnTo>
                <a:cubicBezTo>
                  <a:pt x="9842857" y="541653"/>
                  <a:pt x="9806231" y="595530"/>
                  <a:pt x="9754033" y="618544"/>
                </a:cubicBezTo>
                <a:lnTo>
                  <a:pt x="9705003"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11486590" y="628862"/>
                </a:lnTo>
                <a:lnTo>
                  <a:pt x="11437560" y="618544"/>
                </a:lnTo>
                <a:cubicBezTo>
                  <a:pt x="11385362" y="595530"/>
                  <a:pt x="11348736" y="541653"/>
                  <a:pt x="11348736" y="478859"/>
                </a:cubicBezTo>
                <a:lnTo>
                  <a:pt x="11357128" y="312821"/>
                </a:lnTo>
                <a:cubicBezTo>
                  <a:pt x="11357128" y="140055"/>
                  <a:pt x="11222769" y="0"/>
                  <a:pt x="11057030"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flipH="1">
            <a:off x="296572"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5" name="Google Shape;145;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cxnSp>
        <p:nvCxnSpPr>
          <p:cNvPr id="147" name="Google Shape;147;p15"/>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148" name="Google Shape;148;p15"/>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49" name="Google Shape;149;p15"/>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50" name="Google Shape;150;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53" name="Google Shape;153;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Google Shape;155;p17"/>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56" name="Google Shape;156;p17"/>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157" name="Google Shape;157;p17"/>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100"/>
              <a:buNone/>
              <a:defRPr sz="5100"/>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158" name="Google Shape;158;p17"/>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2800"/>
              <a:buNone/>
              <a:defRPr sz="2800">
                <a:solidFill>
                  <a:schemeClr val="accent5"/>
                </a:solidFill>
              </a:defRPr>
            </a:lvl1pPr>
            <a:lvl2pPr lvl="1" algn="ctr" rtl="0">
              <a:lnSpc>
                <a:spcPct val="100000"/>
              </a:lnSpc>
              <a:spcBef>
                <a:spcPts val="0"/>
              </a:spcBef>
              <a:spcAft>
                <a:spcPts val="0"/>
              </a:spcAft>
              <a:buClr>
                <a:schemeClr val="accent5"/>
              </a:buClr>
              <a:buSzPts val="2800"/>
              <a:buNone/>
              <a:defRPr sz="2800">
                <a:solidFill>
                  <a:schemeClr val="accent5"/>
                </a:solidFill>
              </a:defRPr>
            </a:lvl2pPr>
            <a:lvl3pPr lvl="2" algn="ctr" rtl="0">
              <a:lnSpc>
                <a:spcPct val="100000"/>
              </a:lnSpc>
              <a:spcBef>
                <a:spcPts val="0"/>
              </a:spcBef>
              <a:spcAft>
                <a:spcPts val="0"/>
              </a:spcAft>
              <a:buClr>
                <a:schemeClr val="accent5"/>
              </a:buClr>
              <a:buSzPts val="2800"/>
              <a:buNone/>
              <a:defRPr sz="2800">
                <a:solidFill>
                  <a:schemeClr val="accent5"/>
                </a:solidFill>
              </a:defRPr>
            </a:lvl3pPr>
            <a:lvl4pPr lvl="3" algn="ctr" rtl="0">
              <a:lnSpc>
                <a:spcPct val="100000"/>
              </a:lnSpc>
              <a:spcBef>
                <a:spcPts val="0"/>
              </a:spcBef>
              <a:spcAft>
                <a:spcPts val="0"/>
              </a:spcAft>
              <a:buClr>
                <a:schemeClr val="accent5"/>
              </a:buClr>
              <a:buSzPts val="2800"/>
              <a:buNone/>
              <a:defRPr sz="2800">
                <a:solidFill>
                  <a:schemeClr val="accent5"/>
                </a:solidFill>
              </a:defRPr>
            </a:lvl4pPr>
            <a:lvl5pPr lvl="4" algn="ctr" rtl="0">
              <a:lnSpc>
                <a:spcPct val="100000"/>
              </a:lnSpc>
              <a:spcBef>
                <a:spcPts val="0"/>
              </a:spcBef>
              <a:spcAft>
                <a:spcPts val="0"/>
              </a:spcAft>
              <a:buClr>
                <a:schemeClr val="accent5"/>
              </a:buClr>
              <a:buSzPts val="2800"/>
              <a:buNone/>
              <a:defRPr sz="2800">
                <a:solidFill>
                  <a:schemeClr val="accent5"/>
                </a:solidFill>
              </a:defRPr>
            </a:lvl5pPr>
            <a:lvl6pPr lvl="5" algn="ctr" rtl="0">
              <a:lnSpc>
                <a:spcPct val="100000"/>
              </a:lnSpc>
              <a:spcBef>
                <a:spcPts val="0"/>
              </a:spcBef>
              <a:spcAft>
                <a:spcPts val="0"/>
              </a:spcAft>
              <a:buClr>
                <a:schemeClr val="accent5"/>
              </a:buClr>
              <a:buSzPts val="2800"/>
              <a:buNone/>
              <a:defRPr sz="2800">
                <a:solidFill>
                  <a:schemeClr val="accent5"/>
                </a:solidFill>
              </a:defRPr>
            </a:lvl6pPr>
            <a:lvl7pPr lvl="6" algn="ctr" rtl="0">
              <a:lnSpc>
                <a:spcPct val="100000"/>
              </a:lnSpc>
              <a:spcBef>
                <a:spcPts val="0"/>
              </a:spcBef>
              <a:spcAft>
                <a:spcPts val="0"/>
              </a:spcAft>
              <a:buClr>
                <a:schemeClr val="accent5"/>
              </a:buClr>
              <a:buSzPts val="2800"/>
              <a:buNone/>
              <a:defRPr sz="2800">
                <a:solidFill>
                  <a:schemeClr val="accent5"/>
                </a:solidFill>
              </a:defRPr>
            </a:lvl7pPr>
            <a:lvl8pPr lvl="7" algn="ctr" rtl="0">
              <a:lnSpc>
                <a:spcPct val="100000"/>
              </a:lnSpc>
              <a:spcBef>
                <a:spcPts val="0"/>
              </a:spcBef>
              <a:spcAft>
                <a:spcPts val="0"/>
              </a:spcAft>
              <a:buClr>
                <a:schemeClr val="accent5"/>
              </a:buClr>
              <a:buSzPts val="2800"/>
              <a:buNone/>
              <a:defRPr sz="2800">
                <a:solidFill>
                  <a:schemeClr val="accent5"/>
                </a:solidFill>
              </a:defRPr>
            </a:lvl8pPr>
            <a:lvl9pPr lvl="8" algn="ctr" rtl="0">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159" name="Google Shape;159;p1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 name="Google Shape;160;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18"/>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163" name="Google Shape;163;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19"/>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p19"/>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5"/>
              </a:buClr>
              <a:buSzPts val="17300"/>
              <a:buNone/>
              <a:defRPr sz="17300">
                <a:solidFill>
                  <a:schemeClr val="accent5"/>
                </a:solidFill>
              </a:defRPr>
            </a:lvl1pPr>
            <a:lvl2pPr lvl="1" algn="ctr" rtl="0">
              <a:spcBef>
                <a:spcPts val="0"/>
              </a:spcBef>
              <a:spcAft>
                <a:spcPts val="0"/>
              </a:spcAft>
              <a:buClr>
                <a:schemeClr val="accent5"/>
              </a:buClr>
              <a:buSzPts val="17300"/>
              <a:buNone/>
              <a:defRPr sz="17300">
                <a:solidFill>
                  <a:schemeClr val="accent5"/>
                </a:solidFill>
              </a:defRPr>
            </a:lvl2pPr>
            <a:lvl3pPr lvl="2" algn="ctr" rtl="0">
              <a:spcBef>
                <a:spcPts val="0"/>
              </a:spcBef>
              <a:spcAft>
                <a:spcPts val="0"/>
              </a:spcAft>
              <a:buClr>
                <a:schemeClr val="accent5"/>
              </a:buClr>
              <a:buSzPts val="17300"/>
              <a:buNone/>
              <a:defRPr sz="17300">
                <a:solidFill>
                  <a:schemeClr val="accent5"/>
                </a:solidFill>
              </a:defRPr>
            </a:lvl3pPr>
            <a:lvl4pPr lvl="3" algn="ctr" rtl="0">
              <a:spcBef>
                <a:spcPts val="0"/>
              </a:spcBef>
              <a:spcAft>
                <a:spcPts val="0"/>
              </a:spcAft>
              <a:buClr>
                <a:schemeClr val="accent5"/>
              </a:buClr>
              <a:buSzPts val="17300"/>
              <a:buNone/>
              <a:defRPr sz="17300">
                <a:solidFill>
                  <a:schemeClr val="accent5"/>
                </a:solidFill>
              </a:defRPr>
            </a:lvl4pPr>
            <a:lvl5pPr lvl="4" algn="ctr" rtl="0">
              <a:spcBef>
                <a:spcPts val="0"/>
              </a:spcBef>
              <a:spcAft>
                <a:spcPts val="0"/>
              </a:spcAft>
              <a:buClr>
                <a:schemeClr val="accent5"/>
              </a:buClr>
              <a:buSzPts val="17300"/>
              <a:buNone/>
              <a:defRPr sz="17300">
                <a:solidFill>
                  <a:schemeClr val="accent5"/>
                </a:solidFill>
              </a:defRPr>
            </a:lvl5pPr>
            <a:lvl6pPr lvl="5" algn="ctr" rtl="0">
              <a:spcBef>
                <a:spcPts val="0"/>
              </a:spcBef>
              <a:spcAft>
                <a:spcPts val="0"/>
              </a:spcAft>
              <a:buClr>
                <a:schemeClr val="accent5"/>
              </a:buClr>
              <a:buSzPts val="17300"/>
              <a:buNone/>
              <a:defRPr sz="17300">
                <a:solidFill>
                  <a:schemeClr val="accent5"/>
                </a:solidFill>
              </a:defRPr>
            </a:lvl6pPr>
            <a:lvl7pPr lvl="6" algn="ctr" rtl="0">
              <a:spcBef>
                <a:spcPts val="0"/>
              </a:spcBef>
              <a:spcAft>
                <a:spcPts val="0"/>
              </a:spcAft>
              <a:buClr>
                <a:schemeClr val="accent5"/>
              </a:buClr>
              <a:buSzPts val="17300"/>
              <a:buNone/>
              <a:defRPr sz="17300">
                <a:solidFill>
                  <a:schemeClr val="accent5"/>
                </a:solidFill>
              </a:defRPr>
            </a:lvl7pPr>
            <a:lvl8pPr lvl="7" algn="ctr" rtl="0">
              <a:spcBef>
                <a:spcPts val="0"/>
              </a:spcBef>
              <a:spcAft>
                <a:spcPts val="0"/>
              </a:spcAft>
              <a:buClr>
                <a:schemeClr val="accent5"/>
              </a:buClr>
              <a:buSzPts val="17300"/>
              <a:buNone/>
              <a:defRPr sz="17300">
                <a:solidFill>
                  <a:schemeClr val="accent5"/>
                </a:solidFill>
              </a:defRPr>
            </a:lvl8pPr>
            <a:lvl9pPr lvl="8" algn="ctr" rtl="0">
              <a:spcBef>
                <a:spcPts val="0"/>
              </a:spcBef>
              <a:spcAft>
                <a:spcPts val="0"/>
              </a:spcAft>
              <a:buClr>
                <a:schemeClr val="accent5"/>
              </a:buClr>
              <a:buSzPts val="17300"/>
              <a:buNone/>
              <a:defRPr sz="17300">
                <a:solidFill>
                  <a:schemeClr val="accent5"/>
                </a:solidFill>
              </a:defRPr>
            </a:lvl9pPr>
          </a:lstStyle>
          <a:p>
            <a:r>
              <a:t>xx%</a:t>
            </a:r>
          </a:p>
        </p:txBody>
      </p:sp>
      <p:sp>
        <p:nvSpPr>
          <p:cNvPr id="167" name="Google Shape;167;p19"/>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68" name="Google Shape;168;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5"/>
        <p:cNvGrpSpPr/>
        <p:nvPr/>
      </p:nvGrpSpPr>
      <p:grpSpPr>
        <a:xfrm>
          <a:off x="0" y="0"/>
          <a:ext cx="0" cy="0"/>
          <a:chOff x="0" y="0"/>
          <a:chExt cx="0" cy="0"/>
        </a:xfrm>
      </p:grpSpPr>
      <p:sp>
        <p:nvSpPr>
          <p:cNvPr id="26" name="Google Shape;26;p3"/>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27;p3"/>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29;p3"/>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 name="Google Shape;30;p3"/>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3"/>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3"/>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3"/>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35;p3"/>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36;p3"/>
          <p:cNvSpPr/>
          <p:nvPr/>
        </p:nvSpPr>
        <p:spPr>
          <a:xfrm flipH="1">
            <a:off x="168442" y="171638"/>
            <a:ext cx="11819824" cy="6481022"/>
          </a:xfrm>
          <a:custGeom>
            <a:avLst/>
            <a:gdLst/>
            <a:ahLst/>
            <a:cxnLst/>
            <a:rect l="l" t="t" r="r" b="b"/>
            <a:pathLst>
              <a:path w="11819824" h="6481022" extrusionOk="0">
                <a:moveTo>
                  <a:pt x="9172409" y="0"/>
                </a:moveTo>
                <a:lnTo>
                  <a:pt x="8721564" y="0"/>
                </a:lnTo>
                <a:lnTo>
                  <a:pt x="8700787" y="0"/>
                </a:lnTo>
                <a:lnTo>
                  <a:pt x="8249942" y="0"/>
                </a:lnTo>
                <a:cubicBezTo>
                  <a:pt x="8084202" y="0"/>
                  <a:pt x="7949843" y="140055"/>
                  <a:pt x="7949843" y="312821"/>
                </a:cubicBezTo>
                <a:lnTo>
                  <a:pt x="7958235" y="478859"/>
                </a:lnTo>
                <a:cubicBezTo>
                  <a:pt x="7958235" y="541653"/>
                  <a:pt x="7921610" y="595530"/>
                  <a:pt x="7869412" y="618544"/>
                </a:cubicBezTo>
                <a:lnTo>
                  <a:pt x="7820382"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9601969" y="628862"/>
                </a:lnTo>
                <a:lnTo>
                  <a:pt x="9552939" y="618544"/>
                </a:lnTo>
                <a:cubicBezTo>
                  <a:pt x="9500741" y="595530"/>
                  <a:pt x="9464116" y="541653"/>
                  <a:pt x="9464116" y="478859"/>
                </a:cubicBezTo>
                <a:lnTo>
                  <a:pt x="9472507" y="312821"/>
                </a:lnTo>
                <a:cubicBezTo>
                  <a:pt x="9472507" y="140055"/>
                  <a:pt x="9338149" y="0"/>
                  <a:pt x="9172409"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7;p3"/>
          <p:cNvSpPr/>
          <p:nvPr/>
        </p:nvSpPr>
        <p:spPr>
          <a:xfrm flipH="1">
            <a:off x="279237" y="232600"/>
            <a:ext cx="11579088" cy="6275229"/>
          </a:xfrm>
          <a:custGeom>
            <a:avLst/>
            <a:gdLst/>
            <a:ahLst/>
            <a:cxnLst/>
            <a:rect l="l" t="t" r="r" b="b"/>
            <a:pathLst>
              <a:path w="12253003" h="6486025" extrusionOk="0">
                <a:moveTo>
                  <a:pt x="9539336" y="0"/>
                </a:moveTo>
                <a:lnTo>
                  <a:pt x="9088491" y="0"/>
                </a:lnTo>
                <a:lnTo>
                  <a:pt x="9067714" y="0"/>
                </a:lnTo>
                <a:lnTo>
                  <a:pt x="8616869" y="0"/>
                </a:lnTo>
                <a:cubicBezTo>
                  <a:pt x="8451129" y="0"/>
                  <a:pt x="8362636" y="140055"/>
                  <a:pt x="8362636" y="312821"/>
                </a:cubicBezTo>
                <a:lnTo>
                  <a:pt x="8325162" y="478859"/>
                </a:lnTo>
                <a:cubicBezTo>
                  <a:pt x="8325162" y="541653"/>
                  <a:pt x="8288537" y="595530"/>
                  <a:pt x="8236339" y="618544"/>
                </a:cubicBezTo>
                <a:lnTo>
                  <a:pt x="8187309" y="628862"/>
                </a:lnTo>
                <a:lnTo>
                  <a:pt x="324418" y="628862"/>
                </a:lnTo>
                <a:cubicBezTo>
                  <a:pt x="198723" y="628862"/>
                  <a:pt x="0" y="750767"/>
                  <a:pt x="0" y="876462"/>
                </a:cubicBezTo>
                <a:cubicBezTo>
                  <a:pt x="0" y="2675455"/>
                  <a:pt x="20384" y="4444433"/>
                  <a:pt x="20384" y="6243426"/>
                </a:cubicBezTo>
                <a:cubicBezTo>
                  <a:pt x="20384" y="6369121"/>
                  <a:pt x="142665" y="6486025"/>
                  <a:pt x="268360" y="6486025"/>
                </a:cubicBezTo>
                <a:lnTo>
                  <a:pt x="12071277" y="6476020"/>
                </a:lnTo>
                <a:cubicBezTo>
                  <a:pt x="12196972" y="6476020"/>
                  <a:pt x="12253002" y="6374124"/>
                  <a:pt x="12253002" y="6248429"/>
                </a:cubicBezTo>
                <a:cubicBezTo>
                  <a:pt x="12253002" y="4451104"/>
                  <a:pt x="12253003" y="2653778"/>
                  <a:pt x="12253003" y="856453"/>
                </a:cubicBezTo>
                <a:cubicBezTo>
                  <a:pt x="12253003" y="730758"/>
                  <a:pt x="12202069" y="613855"/>
                  <a:pt x="12076374" y="613855"/>
                </a:cubicBezTo>
                <a:lnTo>
                  <a:pt x="9968896" y="628862"/>
                </a:lnTo>
                <a:lnTo>
                  <a:pt x="9919866" y="618544"/>
                </a:lnTo>
                <a:cubicBezTo>
                  <a:pt x="9867668" y="595530"/>
                  <a:pt x="9831043" y="541653"/>
                  <a:pt x="9831043" y="478859"/>
                </a:cubicBezTo>
                <a:lnTo>
                  <a:pt x="9839434" y="312821"/>
                </a:lnTo>
                <a:cubicBezTo>
                  <a:pt x="9839434" y="140055"/>
                  <a:pt x="9705076" y="0"/>
                  <a:pt x="9539336"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3">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40" name="Google Shape;40;p3">
            <a:hlinkClick r:id="rId3"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1" name="Google Shape;41;p3">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2" name="Google Shape;42;p3">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43"/>
        <p:cNvGrpSpPr/>
        <p:nvPr/>
      </p:nvGrpSpPr>
      <p:grpSpPr>
        <a:xfrm>
          <a:off x="0" y="0"/>
          <a:ext cx="0" cy="0"/>
          <a:chOff x="0" y="0"/>
          <a:chExt cx="0" cy="0"/>
        </a:xfrm>
      </p:grpSpPr>
      <p:sp>
        <p:nvSpPr>
          <p:cNvPr id="44" name="Google Shape;44;p4"/>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4"/>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46;p4"/>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 name="Google Shape;47;p4"/>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8" name="Google Shape;48;p4"/>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 name="Google Shape;49;p4"/>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 name="Google Shape;50;p4"/>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4"/>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52;p4"/>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 name="Google Shape;53;p4"/>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4" name="Google Shape;54;p4"/>
          <p:cNvSpPr/>
          <p:nvPr/>
        </p:nvSpPr>
        <p:spPr>
          <a:xfrm flipH="1">
            <a:off x="168442" y="171638"/>
            <a:ext cx="11819824" cy="6481022"/>
          </a:xfrm>
          <a:custGeom>
            <a:avLst/>
            <a:gdLst/>
            <a:ahLst/>
            <a:cxnLst/>
            <a:rect l="l" t="t" r="r" b="b"/>
            <a:pathLst>
              <a:path w="11819824" h="6481022" extrusionOk="0">
                <a:moveTo>
                  <a:pt x="7287788" y="0"/>
                </a:moveTo>
                <a:lnTo>
                  <a:pt x="6836943" y="0"/>
                </a:lnTo>
                <a:lnTo>
                  <a:pt x="6816167" y="0"/>
                </a:lnTo>
                <a:lnTo>
                  <a:pt x="6365321" y="0"/>
                </a:lnTo>
                <a:cubicBezTo>
                  <a:pt x="6199582" y="0"/>
                  <a:pt x="6065223" y="140055"/>
                  <a:pt x="6065223" y="312821"/>
                </a:cubicBezTo>
                <a:lnTo>
                  <a:pt x="6073615" y="478859"/>
                </a:lnTo>
                <a:cubicBezTo>
                  <a:pt x="6073615" y="541653"/>
                  <a:pt x="6036989" y="595530"/>
                  <a:pt x="5984791" y="618544"/>
                </a:cubicBezTo>
                <a:lnTo>
                  <a:pt x="5935761"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7717348" y="628862"/>
                </a:lnTo>
                <a:lnTo>
                  <a:pt x="7668318" y="618544"/>
                </a:lnTo>
                <a:cubicBezTo>
                  <a:pt x="7616120" y="595530"/>
                  <a:pt x="7579495" y="541653"/>
                  <a:pt x="7579495" y="478859"/>
                </a:cubicBezTo>
                <a:lnTo>
                  <a:pt x="7587887" y="312821"/>
                </a:lnTo>
                <a:cubicBezTo>
                  <a:pt x="7587887" y="140055"/>
                  <a:pt x="7453528" y="0"/>
                  <a:pt x="7287788"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4"/>
          <p:cNvSpPr/>
          <p:nvPr/>
        </p:nvSpPr>
        <p:spPr>
          <a:xfrm flipH="1">
            <a:off x="289062"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4">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8" name="Google Shape;58;p4">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9" name="Google Shape;59;p4">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0" name="Google Shape;60;p4">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1" name="Google Shape;61;p4">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62"/>
        <p:cNvGrpSpPr/>
        <p:nvPr/>
      </p:nvGrpSpPr>
      <p:grpSpPr>
        <a:xfrm>
          <a:off x="0" y="0"/>
          <a:ext cx="0" cy="0"/>
          <a:chOff x="0" y="0"/>
          <a:chExt cx="0" cy="0"/>
        </a:xfrm>
      </p:grpSpPr>
      <p:sp>
        <p:nvSpPr>
          <p:cNvPr id="63" name="Google Shape;63;p5"/>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 name="Google Shape;64;p5"/>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5" name="Google Shape;65;p5"/>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5"/>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5"/>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 name="Google Shape;68;p5"/>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9" name="Google Shape;69;p5"/>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5"/>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5"/>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 name="Google Shape;72;p5"/>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3" name="Google Shape;73;p5"/>
          <p:cNvSpPr/>
          <p:nvPr/>
        </p:nvSpPr>
        <p:spPr>
          <a:xfrm flipH="1">
            <a:off x="168442" y="171638"/>
            <a:ext cx="11819824" cy="6481022"/>
          </a:xfrm>
          <a:custGeom>
            <a:avLst/>
            <a:gdLst/>
            <a:ahLst/>
            <a:cxnLst/>
            <a:rect l="l" t="t" r="r" b="b"/>
            <a:pathLst>
              <a:path w="11819824" h="6481022" extrusionOk="0">
                <a:moveTo>
                  <a:pt x="5403167" y="0"/>
                </a:moveTo>
                <a:lnTo>
                  <a:pt x="4952322" y="0"/>
                </a:lnTo>
                <a:lnTo>
                  <a:pt x="4931546" y="0"/>
                </a:lnTo>
                <a:lnTo>
                  <a:pt x="4480700" y="0"/>
                </a:lnTo>
                <a:cubicBezTo>
                  <a:pt x="4314961" y="0"/>
                  <a:pt x="4180602" y="140055"/>
                  <a:pt x="4180602" y="312821"/>
                </a:cubicBezTo>
                <a:lnTo>
                  <a:pt x="4188994" y="478859"/>
                </a:lnTo>
                <a:cubicBezTo>
                  <a:pt x="4188994" y="541653"/>
                  <a:pt x="4152368" y="595530"/>
                  <a:pt x="4100170" y="618544"/>
                </a:cubicBezTo>
                <a:lnTo>
                  <a:pt x="4051140"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5832728" y="628862"/>
                </a:lnTo>
                <a:lnTo>
                  <a:pt x="5783697" y="618544"/>
                </a:lnTo>
                <a:cubicBezTo>
                  <a:pt x="5731500" y="595530"/>
                  <a:pt x="5694874" y="541653"/>
                  <a:pt x="5694874" y="478859"/>
                </a:cubicBezTo>
                <a:lnTo>
                  <a:pt x="5703266" y="312821"/>
                </a:lnTo>
                <a:cubicBezTo>
                  <a:pt x="5703266" y="140055"/>
                  <a:pt x="5568907" y="0"/>
                  <a:pt x="5403167"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5"/>
          <p:cNvSpPr/>
          <p:nvPr/>
        </p:nvSpPr>
        <p:spPr>
          <a:xfrm>
            <a:off x="336884"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5" name="Google Shape;7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5">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7" name="Google Shape;77;p5">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8" name="Google Shape;78;p5">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79" name="Google Shape;79;p5">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80" name="Google Shape;80;p5">
            <a:hlinkClick r:id="rId4"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81"/>
        <p:cNvGrpSpPr/>
        <p:nvPr/>
      </p:nvGrpSpPr>
      <p:grpSpPr>
        <a:xfrm>
          <a:off x="0" y="0"/>
          <a:ext cx="0" cy="0"/>
          <a:chOff x="0" y="0"/>
          <a:chExt cx="0" cy="0"/>
        </a:xfrm>
      </p:grpSpPr>
      <p:sp>
        <p:nvSpPr>
          <p:cNvPr id="82" name="Google Shape;82;p6"/>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3" name="Google Shape;83;p6"/>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6"/>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5" name="Google Shape;85;p6"/>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6"/>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7" name="Google Shape;87;p6"/>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6"/>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9" name="Google Shape;89;p6"/>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6"/>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6"/>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6"/>
          <p:cNvSpPr/>
          <p:nvPr/>
        </p:nvSpPr>
        <p:spPr>
          <a:xfrm flipH="1">
            <a:off x="168442" y="171638"/>
            <a:ext cx="11819824" cy="6481022"/>
          </a:xfrm>
          <a:custGeom>
            <a:avLst/>
            <a:gdLst/>
            <a:ahLst/>
            <a:cxnLst/>
            <a:rect l="l" t="t" r="r" b="b"/>
            <a:pathLst>
              <a:path w="11819824" h="6481022" extrusionOk="0">
                <a:moveTo>
                  <a:pt x="3518546" y="0"/>
                </a:moveTo>
                <a:lnTo>
                  <a:pt x="3067701" y="0"/>
                </a:lnTo>
                <a:lnTo>
                  <a:pt x="3046924" y="0"/>
                </a:lnTo>
                <a:lnTo>
                  <a:pt x="2596079" y="0"/>
                </a:lnTo>
                <a:cubicBezTo>
                  <a:pt x="2430339" y="0"/>
                  <a:pt x="2295980" y="140055"/>
                  <a:pt x="2295980" y="312821"/>
                </a:cubicBezTo>
                <a:lnTo>
                  <a:pt x="2304373" y="478859"/>
                </a:lnTo>
                <a:cubicBezTo>
                  <a:pt x="2304373" y="541653"/>
                  <a:pt x="2267747" y="595530"/>
                  <a:pt x="2215549" y="618544"/>
                </a:cubicBezTo>
                <a:lnTo>
                  <a:pt x="216651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3948107" y="628862"/>
                </a:lnTo>
                <a:lnTo>
                  <a:pt x="3899076" y="618544"/>
                </a:lnTo>
                <a:cubicBezTo>
                  <a:pt x="3846879" y="595530"/>
                  <a:pt x="3810253" y="541653"/>
                  <a:pt x="3810253" y="478859"/>
                </a:cubicBezTo>
                <a:lnTo>
                  <a:pt x="3818645" y="312821"/>
                </a:lnTo>
                <a:cubicBezTo>
                  <a:pt x="3818645" y="140055"/>
                  <a:pt x="3684286" y="0"/>
                  <a:pt x="3518546"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6"/>
          <p:cNvSpPr/>
          <p:nvPr/>
        </p:nvSpPr>
        <p:spPr>
          <a:xfrm>
            <a:off x="303144" y="261475"/>
            <a:ext cx="11580123" cy="6253369"/>
          </a:xfrm>
          <a:custGeom>
            <a:avLst/>
            <a:gdLst/>
            <a:ahLst/>
            <a:cxnLst/>
            <a:rect l="l" t="t" r="r" b="b"/>
            <a:pathLst>
              <a:path w="12418363" h="6497007" extrusionOk="0">
                <a:moveTo>
                  <a:pt x="9704696" y="0"/>
                </a:moveTo>
                <a:lnTo>
                  <a:pt x="9253851" y="0"/>
                </a:lnTo>
                <a:lnTo>
                  <a:pt x="9233074" y="0"/>
                </a:lnTo>
                <a:lnTo>
                  <a:pt x="8782229" y="0"/>
                </a:lnTo>
                <a:cubicBezTo>
                  <a:pt x="8616489" y="0"/>
                  <a:pt x="8527996" y="140055"/>
                  <a:pt x="8527996" y="312821"/>
                </a:cubicBezTo>
                <a:lnTo>
                  <a:pt x="8537012" y="478859"/>
                </a:lnTo>
                <a:cubicBezTo>
                  <a:pt x="8537012" y="541653"/>
                  <a:pt x="8453897" y="595530"/>
                  <a:pt x="8401699" y="618544"/>
                </a:cubicBezTo>
                <a:lnTo>
                  <a:pt x="489778" y="628862"/>
                </a:lnTo>
                <a:cubicBezTo>
                  <a:pt x="364083" y="628862"/>
                  <a:pt x="-5231" y="545116"/>
                  <a:pt x="58" y="896470"/>
                </a:cubicBezTo>
                <a:cubicBezTo>
                  <a:pt x="14203" y="1836148"/>
                  <a:pt x="71820" y="5312918"/>
                  <a:pt x="25607" y="6248429"/>
                </a:cubicBezTo>
                <a:cubicBezTo>
                  <a:pt x="10092" y="6562508"/>
                  <a:pt x="248724" y="6492277"/>
                  <a:pt x="433720" y="6486025"/>
                </a:cubicBezTo>
                <a:lnTo>
                  <a:pt x="12236637" y="6476020"/>
                </a:lnTo>
                <a:cubicBezTo>
                  <a:pt x="12362332" y="6476020"/>
                  <a:pt x="12418362" y="6374124"/>
                  <a:pt x="12418362" y="6248429"/>
                </a:cubicBezTo>
                <a:cubicBezTo>
                  <a:pt x="12418362" y="4451104"/>
                  <a:pt x="12418363" y="2653778"/>
                  <a:pt x="12418363" y="856453"/>
                </a:cubicBezTo>
                <a:cubicBezTo>
                  <a:pt x="12418363" y="730758"/>
                  <a:pt x="12367429" y="613855"/>
                  <a:pt x="12241734" y="613855"/>
                </a:cubicBezTo>
                <a:lnTo>
                  <a:pt x="10134256" y="628862"/>
                </a:lnTo>
                <a:lnTo>
                  <a:pt x="10085226" y="618544"/>
                </a:lnTo>
                <a:cubicBezTo>
                  <a:pt x="10033028" y="595530"/>
                  <a:pt x="9996403" y="541653"/>
                  <a:pt x="9996403" y="478859"/>
                </a:cubicBezTo>
                <a:lnTo>
                  <a:pt x="10004794" y="312821"/>
                </a:lnTo>
                <a:cubicBezTo>
                  <a:pt x="10004794" y="140055"/>
                  <a:pt x="9870436" y="0"/>
                  <a:pt x="9704696"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6">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6" name="Google Shape;96;p6">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7" name="Google Shape;97;p6">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8" name="Google Shape;98;p6">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9" name="Google Shape;99;p6">
            <a:hlinkClick r:id="rId4"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10"/>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26" name="Google Shape;126;p10"/>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7" name="Google Shape;127;p10"/>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28" name="Google Shape;128;p10"/>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29" name="Google Shape;129;p10"/>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30" name="Google Shape;130;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cxnSp>
        <p:nvCxnSpPr>
          <p:cNvPr id="132" name="Google Shape;132;p11"/>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11"/>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134" name="Google Shape;134;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12"/>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cxnSp>
        <p:nvCxnSpPr>
          <p:cNvPr id="138" name="Google Shape;138;p13"/>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139" name="Google Shape;139;p13"/>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0" name="Google Shape;140;p13"/>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1" name="Google Shape;141;p13"/>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2" name="Google Shape;142;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D9EEB"/>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solidFill>
            <a:srgbClr val="FFFFFF">
              <a:alpha val="49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flipH="1">
            <a:off x="5237074" y="2772700"/>
            <a:ext cx="6954926" cy="4087852"/>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50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rot="10800000" flipH="1">
            <a:off x="1" y="-1225"/>
            <a:ext cx="7839544" cy="472070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alpha val="469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 name="Google Shape;9;p1"/>
          <p:cNvSpPr txBox="1">
            <a:spLocks noGrp="1"/>
          </p:cNvSpPr>
          <p:nvPr>
            <p:ph type="title"/>
          </p:nvPr>
        </p:nvSpPr>
        <p:spPr>
          <a:xfrm>
            <a:off x="622300" y="593375"/>
            <a:ext cx="10975200" cy="763500"/>
          </a:xfrm>
          <a:prstGeom prst="rect">
            <a:avLst/>
          </a:prstGeom>
          <a:noFill/>
          <a:ln>
            <a:noFill/>
          </a:ln>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9pPr>
          </a:lstStyle>
          <a:p>
            <a:endParaRPr/>
          </a:p>
        </p:txBody>
      </p:sp>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txBox="1">
            <a:spLocks noGrp="1"/>
          </p:cNvSpPr>
          <p:nvPr>
            <p:ph type="body" idx="1"/>
          </p:nvPr>
        </p:nvSpPr>
        <p:spPr>
          <a:xfrm>
            <a:off x="622300" y="1586625"/>
            <a:ext cx="10975200" cy="4891200"/>
          </a:xfrm>
          <a:prstGeom prst="rect">
            <a:avLst/>
          </a:prstGeom>
          <a:noFill/>
          <a:ln>
            <a:noFill/>
          </a:ln>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1pPr>
            <a:lvl2pPr marL="914400" lvl="1"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2pPr>
            <a:lvl3pPr marL="1371600" lvl="2"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3pPr>
            <a:lvl4pPr marL="1828800" lvl="3"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4pPr>
            <a:lvl5pPr marL="2286000" lvl="4"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5pPr>
            <a:lvl6pPr marL="2743200" lvl="5"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6pPr>
            <a:lvl7pPr marL="3200400" lvl="6"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7pPr>
            <a:lvl8pPr marL="3657600" lvl="7"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8pPr>
            <a:lvl9pPr marL="4114800" lvl="8"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22" name="Google Shape;122;p9"/>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rtl="0">
              <a:lnSpc>
                <a:spcPct val="115000"/>
              </a:lnSpc>
              <a:spcBef>
                <a:spcPts val="2100"/>
              </a:spcBef>
              <a:spcAft>
                <a:spcPts val="210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3" name="Google Shape;123;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1"/>
                </a:solidFill>
                <a:latin typeface="Roboto"/>
                <a:ea typeface="Roboto"/>
                <a:cs typeface="Roboto"/>
                <a:sym typeface="Roboto"/>
              </a:defRPr>
            </a:lvl1pPr>
            <a:lvl2pPr lvl="1" algn="r" rtl="0">
              <a:buNone/>
              <a:defRPr sz="1300">
                <a:solidFill>
                  <a:schemeClr val="dk1"/>
                </a:solidFill>
                <a:latin typeface="Roboto"/>
                <a:ea typeface="Roboto"/>
                <a:cs typeface="Roboto"/>
                <a:sym typeface="Roboto"/>
              </a:defRPr>
            </a:lvl2pPr>
            <a:lvl3pPr lvl="2" algn="r" rtl="0">
              <a:buNone/>
              <a:defRPr sz="1300">
                <a:solidFill>
                  <a:schemeClr val="dk1"/>
                </a:solidFill>
                <a:latin typeface="Roboto"/>
                <a:ea typeface="Roboto"/>
                <a:cs typeface="Roboto"/>
                <a:sym typeface="Roboto"/>
              </a:defRPr>
            </a:lvl3pPr>
            <a:lvl4pPr lvl="3" algn="r" rtl="0">
              <a:buNone/>
              <a:defRPr sz="1300">
                <a:solidFill>
                  <a:schemeClr val="dk1"/>
                </a:solidFill>
                <a:latin typeface="Roboto"/>
                <a:ea typeface="Roboto"/>
                <a:cs typeface="Roboto"/>
                <a:sym typeface="Roboto"/>
              </a:defRPr>
            </a:lvl4pPr>
            <a:lvl5pPr lvl="4" algn="r" rtl="0">
              <a:buNone/>
              <a:defRPr sz="1300">
                <a:solidFill>
                  <a:schemeClr val="dk1"/>
                </a:solidFill>
                <a:latin typeface="Roboto"/>
                <a:ea typeface="Roboto"/>
                <a:cs typeface="Roboto"/>
                <a:sym typeface="Roboto"/>
              </a:defRPr>
            </a:lvl5pPr>
            <a:lvl6pPr lvl="5" algn="r" rtl="0">
              <a:buNone/>
              <a:defRPr sz="1300">
                <a:solidFill>
                  <a:schemeClr val="dk1"/>
                </a:solidFill>
                <a:latin typeface="Roboto"/>
                <a:ea typeface="Roboto"/>
                <a:cs typeface="Roboto"/>
                <a:sym typeface="Roboto"/>
              </a:defRPr>
            </a:lvl6pPr>
            <a:lvl7pPr lvl="6" algn="r" rtl="0">
              <a:buNone/>
              <a:defRPr sz="1300">
                <a:solidFill>
                  <a:schemeClr val="dk1"/>
                </a:solidFill>
                <a:latin typeface="Roboto"/>
                <a:ea typeface="Roboto"/>
                <a:cs typeface="Roboto"/>
                <a:sym typeface="Roboto"/>
              </a:defRPr>
            </a:lvl7pPr>
            <a:lvl8pPr lvl="7" algn="r" rtl="0">
              <a:buNone/>
              <a:defRPr sz="1300">
                <a:solidFill>
                  <a:schemeClr val="dk1"/>
                </a:solidFill>
                <a:latin typeface="Roboto"/>
                <a:ea typeface="Roboto"/>
                <a:cs typeface="Roboto"/>
                <a:sym typeface="Roboto"/>
              </a:defRPr>
            </a:lvl8pPr>
            <a:lvl9pPr lvl="8" algn="r" rtl="0">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wjec.co.uk/media/gypklrru/wjec-l1-2-vocaward-ta-_sport-coaching-principles_spec_29-07-2021-e.pd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3" name="TextBox 2"/>
          <p:cNvSpPr txBox="1"/>
          <p:nvPr/>
        </p:nvSpPr>
        <p:spPr>
          <a:xfrm>
            <a:off x="6469625" y="1354050"/>
            <a:ext cx="4758814" cy="4708981"/>
          </a:xfrm>
          <a:prstGeom prst="rect">
            <a:avLst/>
          </a:prstGeom>
          <a:noFill/>
        </p:spPr>
        <p:txBody>
          <a:bodyPr wrap="square" rtlCol="0">
            <a:spAutoFit/>
          </a:bodyPr>
          <a:lstStyle/>
          <a:p>
            <a:r>
              <a:rPr lang="en-GB" sz="6000" dirty="0" smtClean="0">
                <a:solidFill>
                  <a:schemeClr val="tx1"/>
                </a:solidFill>
                <a:latin typeface="Dekko" panose="020B0604020202020204" charset="0"/>
                <a:cs typeface="Dekko" panose="020B0604020202020204" charset="0"/>
              </a:rPr>
              <a:t>GCSE </a:t>
            </a:r>
            <a:r>
              <a:rPr lang="en-GB" sz="6000" dirty="0">
                <a:solidFill>
                  <a:schemeClr val="tx1"/>
                </a:solidFill>
                <a:latin typeface="Dekko" panose="020B0604020202020204" charset="0"/>
                <a:cs typeface="Dekko" panose="020B0604020202020204" charset="0"/>
              </a:rPr>
              <a:t>Level 1/2 Vocational Award Sport and Coaching </a:t>
            </a:r>
            <a:r>
              <a:rPr lang="en-GB" sz="6000" dirty="0" smtClean="0">
                <a:solidFill>
                  <a:schemeClr val="tx1"/>
                </a:solidFill>
                <a:latin typeface="Dekko" panose="020B0604020202020204" charset="0"/>
                <a:cs typeface="Dekko" panose="020B0604020202020204" charset="0"/>
              </a:rPr>
              <a:t>Principles</a:t>
            </a:r>
            <a:endParaRPr lang="en-GB" sz="8000" dirty="0">
              <a:solidFill>
                <a:schemeClr val="tx1"/>
              </a:solidFill>
              <a:latin typeface="Dekko" panose="020B0604020202020204" charset="0"/>
              <a:cs typeface="Dekko" panose="020B0604020202020204" charset="0"/>
            </a:endParaRPr>
          </a:p>
        </p:txBody>
      </p:sp>
      <p:pic>
        <p:nvPicPr>
          <p:cNvPr id="1026" name="Picture 2" descr="AQA GCSE PE - Bundle | Teaching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88" y="1737508"/>
            <a:ext cx="5141487" cy="25788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35738" y="6063031"/>
            <a:ext cx="4626588" cy="307777"/>
          </a:xfrm>
          <a:prstGeom prst="rect">
            <a:avLst/>
          </a:prstGeom>
        </p:spPr>
        <p:txBody>
          <a:bodyPr wrap="none">
            <a:spAutoFit/>
          </a:bodyPr>
          <a:lstStyle/>
          <a:p>
            <a:r>
              <a:rPr lang="en-GB" dirty="0">
                <a:solidFill>
                  <a:schemeClr val="bg1">
                    <a:lumMod val="20000"/>
                    <a:lumOff val="80000"/>
                  </a:schemeClr>
                </a:solidFill>
                <a:hlinkClick r:id="rId4"/>
              </a:rPr>
              <a:t>WJEC ENTRY LEVEL FRAMEWORK SPECIFICATION</a:t>
            </a:r>
            <a:endParaRPr lang="en-GB" dirty="0">
              <a:solidFill>
                <a:schemeClr val="bg1">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p:nvPr/>
        </p:nvSpPr>
        <p:spPr>
          <a:xfrm>
            <a:off x="330341" y="953442"/>
            <a:ext cx="11433000" cy="5481600"/>
          </a:xfrm>
          <a:prstGeom prst="rect">
            <a:avLst/>
          </a:prstGeom>
          <a:noFill/>
          <a:ln>
            <a:noFill/>
          </a:ln>
        </p:spPr>
        <p:txBody>
          <a:bodyPr spcFirstLastPara="1" wrap="square" lIns="91425" tIns="45700" rIns="91425" bIns="45700" anchor="t" anchorCtr="0">
            <a:noAutofit/>
          </a:bodyPr>
          <a:lstStyle/>
          <a:p>
            <a:pPr marL="285750" marR="0" lvl="0" indent="-158750" algn="l" rtl="0">
              <a:lnSpc>
                <a:spcPct val="125000"/>
              </a:lnSpc>
              <a:spcBef>
                <a:spcPts val="0"/>
              </a:spcBef>
              <a:spcAft>
                <a:spcPts val="0"/>
              </a:spcAft>
              <a:buClr>
                <a:srgbClr val="01AFD1"/>
              </a:buClr>
              <a:buSzPts val="2000"/>
              <a:buFont typeface="Arial"/>
              <a:buNone/>
            </a:pPr>
            <a:endParaRPr sz="2000" i="0" u="none" strike="noStrike" cap="none" dirty="0">
              <a:solidFill>
                <a:srgbClr val="0C0C0C"/>
              </a:solidFill>
              <a:latin typeface="Architects Daughter"/>
              <a:ea typeface="Architects Daughter"/>
              <a:cs typeface="Architects Daughter"/>
              <a:sym typeface="Architects Daughter"/>
            </a:endParaRPr>
          </a:p>
        </p:txBody>
      </p:sp>
      <p:sp>
        <p:nvSpPr>
          <p:cNvPr id="209" name="Google Shape;209;p26"/>
          <p:cNvSpPr txBox="1"/>
          <p:nvPr/>
        </p:nvSpPr>
        <p:spPr>
          <a:xfrm>
            <a:off x="8279693" y="40655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Dekko"/>
                <a:ea typeface="Dekko"/>
                <a:cs typeface="Dekko"/>
                <a:sym typeface="Dekko"/>
              </a:rPr>
              <a:t>Pupil views</a:t>
            </a:r>
            <a:endParaRPr sz="2400" dirty="0">
              <a:latin typeface="Dekko"/>
              <a:ea typeface="Dekko"/>
              <a:cs typeface="Dekko"/>
              <a:sym typeface="Dekko"/>
            </a:endParaRPr>
          </a:p>
        </p:txBody>
      </p:sp>
      <p:sp>
        <p:nvSpPr>
          <p:cNvPr id="4" name="Google Shape;203;p25"/>
          <p:cNvSpPr txBox="1"/>
          <p:nvPr/>
        </p:nvSpPr>
        <p:spPr>
          <a:xfrm>
            <a:off x="810706" y="1505207"/>
            <a:ext cx="4742479" cy="1679845"/>
          </a:xfrm>
          <a:prstGeom prst="rect">
            <a:avLst/>
          </a:prstGeom>
          <a:noFill/>
          <a:ln>
            <a:noFill/>
            <a:prstDash val="lgDash"/>
          </a:ln>
        </p:spPr>
        <p:txBody>
          <a:bodyPr spcFirstLastPara="1" wrap="square" lIns="91425" tIns="45700" rIns="91425" bIns="45700" anchor="t" anchorCtr="0">
            <a:noAutofit/>
          </a:bodyPr>
          <a:lstStyle/>
          <a:p>
            <a:pPr algn="ctr"/>
            <a:r>
              <a:rPr lang="en-GB" sz="2000" dirty="0"/>
              <a:t/>
            </a:r>
            <a:br>
              <a:rPr lang="en-GB" sz="2000" dirty="0"/>
            </a:br>
            <a:r>
              <a:rPr lang="en-GB" sz="2400" dirty="0" smtClean="0">
                <a:solidFill>
                  <a:srgbClr val="002060"/>
                </a:solidFill>
                <a:latin typeface="Dekko" panose="020B0604020202020204" charset="0"/>
                <a:cs typeface="Dekko" panose="020B0604020202020204" charset="0"/>
              </a:rPr>
              <a:t>“Sport Coaching gives you an understanding on how to lead groups of people”</a:t>
            </a:r>
            <a:endParaRPr sz="2400" i="0" u="none" strike="noStrike" cap="none" dirty="0">
              <a:solidFill>
                <a:srgbClr val="002060"/>
              </a:solidFill>
              <a:latin typeface="Dekko" panose="020B0604020202020204" charset="0"/>
              <a:ea typeface="Architects Daughter"/>
              <a:cs typeface="Dekko" panose="020B0604020202020204" charset="0"/>
              <a:sym typeface="Architects Daughter"/>
            </a:endParaRPr>
          </a:p>
        </p:txBody>
      </p:sp>
      <p:sp>
        <p:nvSpPr>
          <p:cNvPr id="5" name="Google Shape;203;p25"/>
          <p:cNvSpPr txBox="1"/>
          <p:nvPr/>
        </p:nvSpPr>
        <p:spPr>
          <a:xfrm>
            <a:off x="5960088" y="4714978"/>
            <a:ext cx="5557268" cy="1679845"/>
          </a:xfrm>
          <a:prstGeom prst="rect">
            <a:avLst/>
          </a:prstGeom>
          <a:noFill/>
          <a:ln>
            <a:noFill/>
            <a:prstDash val="lgDash"/>
          </a:ln>
        </p:spPr>
        <p:txBody>
          <a:bodyPr spcFirstLastPara="1" wrap="square" lIns="91425" tIns="45700" rIns="91425" bIns="45700" anchor="t" anchorCtr="0">
            <a:noAutofit/>
          </a:bodyPr>
          <a:lstStyle/>
          <a:p>
            <a:pPr algn="ctr"/>
            <a:r>
              <a:rPr lang="en-GB" sz="2400" dirty="0" smtClean="0">
                <a:solidFill>
                  <a:schemeClr val="accent6">
                    <a:lumMod val="75000"/>
                  </a:schemeClr>
                </a:solidFill>
                <a:latin typeface="Dekko" panose="020B0604020202020204" charset="0"/>
                <a:cs typeface="Dekko" panose="020B0604020202020204" charset="0"/>
              </a:rPr>
              <a:t>“Being given the responsibility to lead a group of pupils was something I had never done before. It gave me a lot of confidence the more I did it”. </a:t>
            </a:r>
            <a:endParaRPr sz="2400" i="0" u="none" strike="noStrike" cap="none" dirty="0">
              <a:solidFill>
                <a:schemeClr val="accent6">
                  <a:lumMod val="75000"/>
                </a:schemeClr>
              </a:solidFill>
              <a:latin typeface="Dekko" panose="020B0604020202020204" charset="0"/>
              <a:ea typeface="Architects Daughter"/>
              <a:cs typeface="Dekko" panose="020B0604020202020204" charset="0"/>
              <a:sym typeface="Architects Daughter"/>
            </a:endParaRPr>
          </a:p>
        </p:txBody>
      </p:sp>
      <p:sp>
        <p:nvSpPr>
          <p:cNvPr id="7" name="Google Shape;203;p25"/>
          <p:cNvSpPr txBox="1"/>
          <p:nvPr/>
        </p:nvSpPr>
        <p:spPr>
          <a:xfrm>
            <a:off x="6449605" y="2527471"/>
            <a:ext cx="4742479" cy="1679845"/>
          </a:xfrm>
          <a:prstGeom prst="rect">
            <a:avLst/>
          </a:prstGeom>
          <a:noFill/>
          <a:ln>
            <a:noFill/>
            <a:prstDash val="lgDash"/>
          </a:ln>
        </p:spPr>
        <p:txBody>
          <a:bodyPr spcFirstLastPara="1" wrap="square" lIns="91425" tIns="45700" rIns="91425" bIns="45700" anchor="t" anchorCtr="0">
            <a:noAutofit/>
          </a:bodyPr>
          <a:lstStyle/>
          <a:p>
            <a:pPr algn="ctr"/>
            <a:r>
              <a:rPr lang="en-GB" sz="2400" dirty="0" smtClean="0">
                <a:solidFill>
                  <a:srgbClr val="002060"/>
                </a:solidFill>
                <a:latin typeface="Dekko" panose="020B0604020202020204" charset="0"/>
                <a:cs typeface="Dekko" panose="020B0604020202020204" charset="0"/>
              </a:rPr>
              <a:t>“Sport Coaching gives you the opportunity to work collaboratively or as an individual to try to improve a group of athletes”</a:t>
            </a:r>
            <a:endParaRPr sz="2400" i="0" u="none" strike="noStrike" cap="none" dirty="0">
              <a:solidFill>
                <a:srgbClr val="002060"/>
              </a:solidFill>
              <a:latin typeface="Dekko" panose="020B0604020202020204" charset="0"/>
              <a:ea typeface="Architects Daughter"/>
              <a:cs typeface="Dekko" panose="020B0604020202020204" charset="0"/>
              <a:sym typeface="Architects Daughter"/>
            </a:endParaRPr>
          </a:p>
        </p:txBody>
      </p:sp>
      <p:sp>
        <p:nvSpPr>
          <p:cNvPr id="8" name="Google Shape;203;p25"/>
          <p:cNvSpPr txBox="1"/>
          <p:nvPr/>
        </p:nvSpPr>
        <p:spPr>
          <a:xfrm>
            <a:off x="373270" y="3237103"/>
            <a:ext cx="6076335" cy="1679845"/>
          </a:xfrm>
          <a:prstGeom prst="rect">
            <a:avLst/>
          </a:prstGeom>
          <a:noFill/>
          <a:ln>
            <a:noFill/>
            <a:prstDash val="lgDash"/>
          </a:ln>
        </p:spPr>
        <p:txBody>
          <a:bodyPr spcFirstLastPara="1" wrap="square" lIns="91425" tIns="45700" rIns="91425" bIns="45700" anchor="t" anchorCtr="0">
            <a:noAutofit/>
          </a:bodyPr>
          <a:lstStyle/>
          <a:p>
            <a:pPr algn="ctr"/>
            <a:r>
              <a:rPr lang="en-GB" sz="2000" dirty="0">
                <a:solidFill>
                  <a:srgbClr val="FFFF00"/>
                </a:solidFill>
              </a:rPr>
              <a:t/>
            </a:r>
            <a:br>
              <a:rPr lang="en-GB" sz="2000" dirty="0">
                <a:solidFill>
                  <a:srgbClr val="FFFF00"/>
                </a:solidFill>
              </a:rPr>
            </a:br>
            <a:r>
              <a:rPr lang="en-GB" sz="2400" dirty="0" smtClean="0">
                <a:solidFill>
                  <a:schemeClr val="accent6">
                    <a:lumMod val="75000"/>
                  </a:schemeClr>
                </a:solidFill>
                <a:latin typeface="Dekko" panose="020B0604020202020204" charset="0"/>
                <a:cs typeface="Dekko" panose="020B0604020202020204" charset="0"/>
              </a:rPr>
              <a:t>“The Sport Coaching topics give you an understanding of the importance of living a healthy active lifestyle”</a:t>
            </a:r>
            <a:endParaRPr sz="2400" i="0" u="none" strike="noStrike" cap="none" dirty="0">
              <a:solidFill>
                <a:schemeClr val="accent6">
                  <a:lumMod val="75000"/>
                </a:schemeClr>
              </a:solidFill>
              <a:latin typeface="Dekko" panose="020B0604020202020204" charset="0"/>
              <a:ea typeface="Architects Daughter"/>
              <a:cs typeface="Dekko" panose="020B0604020202020204" charset="0"/>
              <a:sym typeface="Architects Daughter"/>
            </a:endParaRPr>
          </a:p>
        </p:txBody>
      </p:sp>
      <p:sp>
        <p:nvSpPr>
          <p:cNvPr id="9" name="Google Shape;203;p25"/>
          <p:cNvSpPr txBox="1"/>
          <p:nvPr/>
        </p:nvSpPr>
        <p:spPr>
          <a:xfrm>
            <a:off x="1257394" y="691609"/>
            <a:ext cx="9822426" cy="1027400"/>
          </a:xfrm>
          <a:prstGeom prst="rect">
            <a:avLst/>
          </a:prstGeom>
          <a:noFill/>
          <a:ln>
            <a:noFill/>
            <a:prstDash val="lgDash"/>
          </a:ln>
        </p:spPr>
        <p:txBody>
          <a:bodyPr spcFirstLastPara="1" wrap="square" lIns="91425" tIns="45700" rIns="91425" bIns="45700" anchor="t" anchorCtr="0">
            <a:noAutofit/>
          </a:bodyPr>
          <a:lstStyle/>
          <a:p>
            <a:pPr algn="ctr"/>
            <a:r>
              <a:rPr lang="en-GB" sz="2000" dirty="0"/>
              <a:t/>
            </a:r>
            <a:br>
              <a:rPr lang="en-GB" sz="2000" dirty="0"/>
            </a:br>
            <a:r>
              <a:rPr lang="en-GB" sz="3200" u="sng" dirty="0" smtClean="0">
                <a:solidFill>
                  <a:schemeClr val="tx1"/>
                </a:solidFill>
                <a:latin typeface="Dekko" panose="020B0604020202020204" charset="0"/>
                <a:cs typeface="Dekko" panose="020B0604020202020204" charset="0"/>
              </a:rPr>
              <a:t>“VIEWS OF CURRENT GCSE STUDENTS”</a:t>
            </a:r>
            <a:endParaRPr sz="2800" i="0" u="sng" strike="noStrike" cap="none" dirty="0">
              <a:solidFill>
                <a:schemeClr val="tx1"/>
              </a:solidFill>
              <a:latin typeface="Dekko" panose="020B0604020202020204" charset="0"/>
              <a:ea typeface="Architects Daughter"/>
              <a:cs typeface="Dekko" panose="020B0604020202020204" charset="0"/>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Video</a:t>
            </a:r>
            <a:endParaRPr sz="2700" dirty="0">
              <a:latin typeface="Dekko"/>
              <a:ea typeface="Dekko"/>
              <a:cs typeface="Dekko"/>
              <a:sym typeface="Dekko"/>
            </a:endParaRPr>
          </a:p>
        </p:txBody>
      </p:sp>
      <p:sp>
        <p:nvSpPr>
          <p:cNvPr id="185" name="Google Shape;185;p22"/>
          <p:cNvSpPr txBox="1"/>
          <p:nvPr/>
        </p:nvSpPr>
        <p:spPr>
          <a:xfrm>
            <a:off x="344129" y="925703"/>
            <a:ext cx="11547657" cy="5481600"/>
          </a:xfrm>
          <a:prstGeom prst="rect">
            <a:avLst/>
          </a:prstGeom>
          <a:noFill/>
          <a:ln>
            <a:noFill/>
          </a:ln>
        </p:spPr>
        <p:txBody>
          <a:bodyPr spcFirstLastPara="1" wrap="square" lIns="91425" tIns="45700" rIns="91425" bIns="45700" anchor="t" anchorCtr="0">
            <a:noAutofit/>
          </a:bodyPr>
          <a:lstStyle/>
          <a:p>
            <a:pPr algn="ctr">
              <a:buClr>
                <a:schemeClr val="bg1"/>
              </a:buClr>
            </a:pPr>
            <a:endParaRPr lang="en-GB" sz="2800" dirty="0">
              <a:solidFill>
                <a:schemeClr val="bg1"/>
              </a:solidFill>
              <a:latin typeface="Dekko" panose="020B0604020202020204" charset="0"/>
              <a:cs typeface="Dekko" panose="020B0604020202020204" charset="0"/>
            </a:endParaRPr>
          </a:p>
          <a:p>
            <a:pPr marL="127000" lvl="0">
              <a:lnSpc>
                <a:spcPct val="125000"/>
              </a:lnSpc>
              <a:buClr>
                <a:schemeClr val="bg1"/>
              </a:buClr>
              <a:buSzPts val="2000"/>
            </a:pPr>
            <a:r>
              <a:rPr lang="en-GB" sz="2800" dirty="0" smtClean="0">
                <a:solidFill>
                  <a:schemeClr val="bg1"/>
                </a:solidFill>
                <a:latin typeface="Dekko" panose="020B0604020202020204" charset="0"/>
                <a:cs typeface="Dekko" panose="020B0604020202020204" charset="0"/>
              </a:rPr>
              <a:t>The </a:t>
            </a:r>
            <a:r>
              <a:rPr lang="en-GB" sz="2800" dirty="0">
                <a:solidFill>
                  <a:schemeClr val="bg1"/>
                </a:solidFill>
                <a:latin typeface="Dekko" panose="020B0604020202020204" charset="0"/>
                <a:cs typeface="Dekko" panose="020B0604020202020204" charset="0"/>
              </a:rPr>
              <a:t>Vocational Award in Sport and Coaching Principles has been designed to support learners in schools who want to learn about this vocational sector and the potential it can offer them for their careers or further </a:t>
            </a:r>
            <a:r>
              <a:rPr lang="en-GB" sz="2800" dirty="0" smtClean="0">
                <a:solidFill>
                  <a:schemeClr val="bg1"/>
                </a:solidFill>
                <a:latin typeface="Dekko" panose="020B0604020202020204" charset="0"/>
                <a:cs typeface="Dekko" panose="020B0604020202020204" charset="0"/>
              </a:rPr>
              <a:t>study.</a:t>
            </a:r>
          </a:p>
          <a:p>
            <a:pPr marL="127000" lvl="0">
              <a:lnSpc>
                <a:spcPct val="125000"/>
              </a:lnSpc>
              <a:buClr>
                <a:schemeClr val="bg1"/>
              </a:buClr>
              <a:buSzPts val="2000"/>
            </a:pPr>
            <a:endParaRPr lang="en-GB" sz="2800" dirty="0">
              <a:solidFill>
                <a:schemeClr val="bg1"/>
              </a:solidFill>
              <a:latin typeface="Dekko" panose="020B0604020202020204" charset="0"/>
              <a:cs typeface="Dekko" panose="020B0604020202020204" charset="0"/>
            </a:endParaRPr>
          </a:p>
          <a:p>
            <a:pPr marL="127000" lvl="0">
              <a:lnSpc>
                <a:spcPct val="125000"/>
              </a:lnSpc>
              <a:buClr>
                <a:schemeClr val="bg1"/>
              </a:buClr>
              <a:buSzPts val="2000"/>
            </a:pPr>
            <a:r>
              <a:rPr lang="en-GB" sz="2800" dirty="0" smtClean="0">
                <a:solidFill>
                  <a:schemeClr val="bg1"/>
                </a:solidFill>
                <a:latin typeface="Dekko" panose="020B0604020202020204" charset="0"/>
                <a:cs typeface="Dekko" panose="020B0604020202020204" charset="0"/>
              </a:rPr>
              <a:t>There are 3 Units of work:</a:t>
            </a:r>
          </a:p>
          <a:p>
            <a:pPr marL="127000" lvl="0">
              <a:lnSpc>
                <a:spcPct val="125000"/>
              </a:lnSpc>
              <a:buClr>
                <a:schemeClr val="bg1"/>
              </a:buClr>
              <a:buSzPts val="2000"/>
            </a:pPr>
            <a:endParaRPr lang="en-GB" sz="2800" dirty="0">
              <a:solidFill>
                <a:schemeClr val="bg1"/>
              </a:solidFill>
              <a:latin typeface="Dekko" panose="020B0604020202020204" charset="0"/>
              <a:cs typeface="Dekko" panose="020B0604020202020204" charset="0"/>
            </a:endParaRPr>
          </a:p>
          <a:p>
            <a:pPr marL="584200" lvl="0" indent="-457200">
              <a:lnSpc>
                <a:spcPct val="125000"/>
              </a:lnSpc>
              <a:buClr>
                <a:schemeClr val="bg1"/>
              </a:buClr>
              <a:buSzPts val="2000"/>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Unit 1: Fitness for Sport – External exam</a:t>
            </a:r>
          </a:p>
          <a:p>
            <a:pPr marL="584200" lvl="0" indent="-457200">
              <a:lnSpc>
                <a:spcPct val="125000"/>
              </a:lnSpc>
              <a:buClr>
                <a:schemeClr val="bg1"/>
              </a:buClr>
              <a:buSzPts val="2000"/>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Unit 2: Improving Sport Performance – Internal exam</a:t>
            </a:r>
          </a:p>
          <a:p>
            <a:pPr marL="584200" lvl="0" indent="-457200">
              <a:lnSpc>
                <a:spcPct val="125000"/>
              </a:lnSpc>
              <a:buClr>
                <a:schemeClr val="bg1"/>
              </a:buClr>
              <a:buSzPts val="2000"/>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Unit 3: Coaching Principles – Internal exam</a:t>
            </a:r>
            <a:endParaRPr lang="en-GB" sz="2600" dirty="0">
              <a:solidFill>
                <a:schemeClr val="bg1"/>
              </a:solidFill>
              <a:latin typeface="Dekko" panose="020B0604020202020204" charset="0"/>
              <a:cs typeface="Dekko" panose="020B0604020202020204" charset="0"/>
            </a:endParaRPr>
          </a:p>
        </p:txBody>
      </p:sp>
    </p:spTree>
    <p:extLst>
      <p:ext uri="{BB962C8B-B14F-4D97-AF65-F5344CB8AC3E}">
        <p14:creationId xmlns:p14="http://schemas.microsoft.com/office/powerpoint/2010/main" val="3285189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Video</a:t>
            </a:r>
            <a:endParaRPr sz="2700" dirty="0">
              <a:latin typeface="Dekko"/>
              <a:ea typeface="Dekko"/>
              <a:cs typeface="Dekko"/>
              <a:sym typeface="Dekko"/>
            </a:endParaRPr>
          </a:p>
        </p:txBody>
      </p:sp>
      <p:sp>
        <p:nvSpPr>
          <p:cNvPr id="185" name="Google Shape;185;p22"/>
          <p:cNvSpPr txBox="1"/>
          <p:nvPr/>
        </p:nvSpPr>
        <p:spPr>
          <a:xfrm>
            <a:off x="409625" y="629265"/>
            <a:ext cx="11433000" cy="5768206"/>
          </a:xfrm>
          <a:prstGeom prst="rect">
            <a:avLst/>
          </a:prstGeom>
          <a:noFill/>
          <a:ln>
            <a:noFill/>
          </a:ln>
        </p:spPr>
        <p:txBody>
          <a:bodyPr spcFirstLastPara="1" wrap="square" lIns="91425" tIns="45700" rIns="91425" bIns="45700" anchor="t" anchorCtr="0">
            <a:noAutofit/>
          </a:bodyPr>
          <a:lstStyle/>
          <a:p>
            <a:pPr marL="285750" lvl="0" indent="-158750">
              <a:lnSpc>
                <a:spcPct val="125000"/>
              </a:lnSpc>
              <a:buClr>
                <a:srgbClr val="01AFD1"/>
              </a:buClr>
              <a:buSzPts val="2000"/>
            </a:pPr>
            <a:endParaRPr lang="en-GB" sz="2200" dirty="0">
              <a:solidFill>
                <a:schemeClr val="bg1"/>
              </a:solidFill>
              <a:latin typeface="Dekko" panose="020B0604020202020204" charset="0"/>
              <a:cs typeface="Dekko" panose="020B0604020202020204" charset="0"/>
            </a:endParaRPr>
          </a:p>
          <a:p>
            <a:pPr marL="285750" lvl="0" indent="-158750" algn="ctr">
              <a:lnSpc>
                <a:spcPct val="125000"/>
              </a:lnSpc>
              <a:buClr>
                <a:srgbClr val="01AFD1"/>
              </a:buClr>
              <a:buSzPts val="2000"/>
            </a:pPr>
            <a:r>
              <a:rPr lang="en-GB" sz="2800" u="sng" dirty="0">
                <a:solidFill>
                  <a:schemeClr val="bg1"/>
                </a:solidFill>
                <a:latin typeface="Dekko" panose="020B0604020202020204" charset="0"/>
                <a:cs typeface="Dekko" panose="020B0604020202020204" charset="0"/>
              </a:rPr>
              <a:t>Unit </a:t>
            </a:r>
            <a:r>
              <a:rPr lang="en-GB" sz="2800" u="sng" dirty="0" smtClean="0">
                <a:solidFill>
                  <a:schemeClr val="bg1"/>
                </a:solidFill>
                <a:latin typeface="Dekko" panose="020B0604020202020204" charset="0"/>
                <a:cs typeface="Dekko" panose="020B0604020202020204" charset="0"/>
              </a:rPr>
              <a:t>1:</a:t>
            </a:r>
          </a:p>
          <a:p>
            <a:pPr marL="285750" lvl="0" indent="-158750" algn="ctr">
              <a:lnSpc>
                <a:spcPct val="125000"/>
              </a:lnSpc>
              <a:buClr>
                <a:srgbClr val="01AFD1"/>
              </a:buClr>
              <a:buSzPts val="2000"/>
            </a:pPr>
            <a:endParaRPr lang="en-GB" sz="2800" u="sng" dirty="0" smtClean="0">
              <a:solidFill>
                <a:schemeClr val="bg1"/>
              </a:solidFill>
              <a:latin typeface="Dekko" panose="020B0604020202020204" charset="0"/>
              <a:cs typeface="Dekko" panose="020B0604020202020204" charset="0"/>
            </a:endParaRPr>
          </a:p>
          <a:p>
            <a:pPr marL="285750" lvl="0" indent="-158750" algn="ctr">
              <a:lnSpc>
                <a:spcPct val="125000"/>
              </a:lnSpc>
              <a:buClr>
                <a:srgbClr val="01AFD1"/>
              </a:buClr>
              <a:buSzPts val="2000"/>
            </a:pPr>
            <a:r>
              <a:rPr lang="en-GB" sz="2800" dirty="0" smtClean="0">
                <a:solidFill>
                  <a:schemeClr val="bg1"/>
                </a:solidFill>
                <a:latin typeface="Dekko" panose="020B0604020202020204" charset="0"/>
                <a:cs typeface="Dekko" panose="020B0604020202020204" charset="0"/>
              </a:rPr>
              <a:t>Unit 1 introduces </a:t>
            </a:r>
            <a:r>
              <a:rPr lang="en-GB" sz="2800" dirty="0">
                <a:solidFill>
                  <a:schemeClr val="bg1"/>
                </a:solidFill>
                <a:latin typeface="Dekko" panose="020B0604020202020204" charset="0"/>
                <a:cs typeface="Dekko" panose="020B0604020202020204" charset="0"/>
              </a:rPr>
              <a:t>learners to the adaptations that take place in the body following exercise, how training can lead to improvements in fitness, and the planning of training programmes. The aim of this unit is to develop the knowledge, understanding and skills needed to plan training programmes to improve the fitness of </a:t>
            </a:r>
            <a:r>
              <a:rPr lang="en-GB" sz="2800" dirty="0" smtClean="0">
                <a:solidFill>
                  <a:schemeClr val="bg1"/>
                </a:solidFill>
                <a:latin typeface="Dekko" panose="020B0604020202020204" charset="0"/>
                <a:cs typeface="Dekko" panose="020B0604020202020204" charset="0"/>
              </a:rPr>
              <a:t>individuals.</a:t>
            </a:r>
          </a:p>
        </p:txBody>
      </p:sp>
    </p:spTree>
    <p:extLst>
      <p:ext uri="{BB962C8B-B14F-4D97-AF65-F5344CB8AC3E}">
        <p14:creationId xmlns:p14="http://schemas.microsoft.com/office/powerpoint/2010/main" val="2903549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Video</a:t>
            </a:r>
            <a:endParaRPr sz="2700" dirty="0">
              <a:latin typeface="Dekko"/>
              <a:ea typeface="Dekko"/>
              <a:cs typeface="Dekko"/>
              <a:sym typeface="Dekko"/>
            </a:endParaRPr>
          </a:p>
        </p:txBody>
      </p:sp>
      <p:sp>
        <p:nvSpPr>
          <p:cNvPr id="185" name="Google Shape;185;p22"/>
          <p:cNvSpPr txBox="1"/>
          <p:nvPr/>
        </p:nvSpPr>
        <p:spPr>
          <a:xfrm>
            <a:off x="409625" y="629265"/>
            <a:ext cx="11433000" cy="5768206"/>
          </a:xfrm>
          <a:prstGeom prst="rect">
            <a:avLst/>
          </a:prstGeom>
          <a:noFill/>
          <a:ln>
            <a:noFill/>
          </a:ln>
        </p:spPr>
        <p:txBody>
          <a:bodyPr spcFirstLastPara="1" wrap="square" lIns="91425" tIns="45700" rIns="91425" bIns="45700" anchor="t" anchorCtr="0">
            <a:noAutofit/>
          </a:bodyPr>
          <a:lstStyle/>
          <a:p>
            <a:pPr marL="285750" lvl="0" indent="-158750">
              <a:lnSpc>
                <a:spcPct val="125000"/>
              </a:lnSpc>
              <a:buClr>
                <a:srgbClr val="01AFD1"/>
              </a:buClr>
              <a:buSzPts val="2000"/>
            </a:pPr>
            <a:endParaRPr lang="en-GB" sz="2200" dirty="0">
              <a:solidFill>
                <a:schemeClr val="bg1"/>
              </a:solidFill>
              <a:latin typeface="Dekko" panose="020B0604020202020204" charset="0"/>
              <a:cs typeface="Dekko" panose="020B0604020202020204" charset="0"/>
            </a:endParaRPr>
          </a:p>
          <a:p>
            <a:pPr marL="285750" lvl="0" indent="-158750" algn="ctr">
              <a:lnSpc>
                <a:spcPct val="125000"/>
              </a:lnSpc>
              <a:buClr>
                <a:srgbClr val="01AFD1"/>
              </a:buClr>
              <a:buSzPts val="2000"/>
            </a:pPr>
            <a:r>
              <a:rPr lang="en-GB" sz="2800" u="sng" dirty="0" smtClean="0">
                <a:solidFill>
                  <a:schemeClr val="bg1"/>
                </a:solidFill>
                <a:latin typeface="Dekko" panose="020B0604020202020204" charset="0"/>
                <a:cs typeface="Dekko" panose="020B0604020202020204" charset="0"/>
              </a:rPr>
              <a:t>Unit 2: </a:t>
            </a:r>
          </a:p>
          <a:p>
            <a:pPr marL="285750" lvl="0" indent="-158750" algn="ctr">
              <a:lnSpc>
                <a:spcPct val="125000"/>
              </a:lnSpc>
              <a:buClr>
                <a:srgbClr val="01AFD1"/>
              </a:buClr>
              <a:buSzPts val="2000"/>
            </a:pPr>
            <a:r>
              <a:rPr lang="en-GB" sz="2800" dirty="0" smtClean="0">
                <a:solidFill>
                  <a:schemeClr val="bg1"/>
                </a:solidFill>
                <a:latin typeface="Dekko" panose="020B0604020202020204" charset="0"/>
                <a:cs typeface="Dekko" panose="020B0604020202020204" charset="0"/>
              </a:rPr>
              <a:t>Unit </a:t>
            </a:r>
            <a:r>
              <a:rPr lang="en-GB" sz="2800" dirty="0">
                <a:solidFill>
                  <a:schemeClr val="bg1"/>
                </a:solidFill>
                <a:latin typeface="Dekko" panose="020B0604020202020204" charset="0"/>
                <a:cs typeface="Dekko" panose="020B0604020202020204" charset="0"/>
              </a:rPr>
              <a:t>2 introduces learners to how different areas of sporting performance can be improved. The aim of this unit is to provide learners with the knowledge and understanding needed to be able to analyse sporting performance, identify strengths and weaknesses and plan for </a:t>
            </a:r>
            <a:r>
              <a:rPr lang="en-GB" sz="2800" dirty="0" smtClean="0">
                <a:solidFill>
                  <a:schemeClr val="bg1"/>
                </a:solidFill>
                <a:latin typeface="Dekko" panose="020B0604020202020204" charset="0"/>
                <a:cs typeface="Dekko" panose="020B0604020202020204" charset="0"/>
              </a:rPr>
              <a:t>improvement. </a:t>
            </a:r>
          </a:p>
          <a:p>
            <a:pPr marL="285750" lvl="0" indent="-158750" algn="ctr">
              <a:lnSpc>
                <a:spcPct val="125000"/>
              </a:lnSpc>
              <a:buClr>
                <a:srgbClr val="01AFD1"/>
              </a:buClr>
              <a:buSzPts val="2000"/>
            </a:pPr>
            <a:r>
              <a:rPr lang="en-GB" sz="2800" u="sng" dirty="0" smtClean="0">
                <a:solidFill>
                  <a:schemeClr val="bg1"/>
                </a:solidFill>
                <a:latin typeface="Dekko" panose="020B0604020202020204" charset="0"/>
                <a:cs typeface="Dekko" panose="020B0604020202020204" charset="0"/>
              </a:rPr>
              <a:t>Unit 3:</a:t>
            </a:r>
            <a:endParaRPr lang="en-GB" sz="2800" u="sng" dirty="0">
              <a:solidFill>
                <a:schemeClr val="bg1"/>
              </a:solidFill>
              <a:latin typeface="Dekko" panose="020B0604020202020204" charset="0"/>
              <a:cs typeface="Dekko" panose="020B0604020202020204" charset="0"/>
            </a:endParaRPr>
          </a:p>
          <a:p>
            <a:pPr marL="285750" lvl="0" indent="-158750" algn="ctr">
              <a:lnSpc>
                <a:spcPct val="125000"/>
              </a:lnSpc>
              <a:buClr>
                <a:srgbClr val="01AFD1"/>
              </a:buClr>
              <a:buSzPts val="2000"/>
            </a:pPr>
            <a:r>
              <a:rPr lang="en-GB" sz="2800" dirty="0" smtClean="0">
                <a:solidFill>
                  <a:schemeClr val="bg1"/>
                </a:solidFill>
                <a:latin typeface="Dekko" panose="020B0604020202020204" charset="0"/>
                <a:cs typeface="Dekko" panose="020B0604020202020204" charset="0"/>
              </a:rPr>
              <a:t>Unit </a:t>
            </a:r>
            <a:r>
              <a:rPr lang="en-GB" sz="2800" dirty="0">
                <a:solidFill>
                  <a:schemeClr val="bg1"/>
                </a:solidFill>
                <a:latin typeface="Dekko" panose="020B0604020202020204" charset="0"/>
                <a:cs typeface="Dekko" panose="020B0604020202020204" charset="0"/>
              </a:rPr>
              <a:t>3 introduces learners to the principles involved in sports coaching. The aim of this unit is to provide learners with the appropriate knowledge and understanding to be able to plan, lead and evaluate a coaching session within a sporting </a:t>
            </a:r>
            <a:r>
              <a:rPr lang="en-GB" sz="2800" dirty="0" smtClean="0">
                <a:solidFill>
                  <a:schemeClr val="bg1"/>
                </a:solidFill>
                <a:latin typeface="Dekko" panose="020B0604020202020204" charset="0"/>
                <a:cs typeface="Dekko" panose="020B0604020202020204" charset="0"/>
              </a:rPr>
              <a:t>activity.</a:t>
            </a:r>
          </a:p>
        </p:txBody>
      </p:sp>
    </p:spTree>
    <p:extLst>
      <p:ext uri="{BB962C8B-B14F-4D97-AF65-F5344CB8AC3E}">
        <p14:creationId xmlns:p14="http://schemas.microsoft.com/office/powerpoint/2010/main" val="39760353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smtClean="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191" name="Google Shape;191;p23"/>
          <p:cNvSpPr txBox="1"/>
          <p:nvPr/>
        </p:nvSpPr>
        <p:spPr>
          <a:xfrm>
            <a:off x="409625" y="1024026"/>
            <a:ext cx="11433000" cy="5481600"/>
          </a:xfrm>
          <a:prstGeom prst="rect">
            <a:avLst/>
          </a:prstGeom>
          <a:noFill/>
          <a:ln>
            <a:noFill/>
          </a:ln>
        </p:spPr>
        <p:txBody>
          <a:bodyPr spcFirstLastPara="1" wrap="square" lIns="91425" tIns="45700" rIns="91425" bIns="45700" anchor="t" anchorCtr="0">
            <a:noAutofit/>
          </a:bodyPr>
          <a:lstStyle/>
          <a:p>
            <a:pPr algn="ctr"/>
            <a:r>
              <a:rPr lang="en-GB" sz="2800" u="sng" dirty="0">
                <a:solidFill>
                  <a:schemeClr val="bg1"/>
                </a:solidFill>
                <a:latin typeface="Dekko" panose="020B0604020202020204" charset="0"/>
                <a:cs typeface="Dekko" panose="020B0604020202020204" charset="0"/>
              </a:rPr>
              <a:t>Unit 1: </a:t>
            </a:r>
            <a:endParaRPr lang="en-GB" sz="2800" u="sng" dirty="0" smtClean="0">
              <a:solidFill>
                <a:schemeClr val="bg1"/>
              </a:solidFill>
              <a:latin typeface="Dekko" panose="020B0604020202020204" charset="0"/>
              <a:cs typeface="Dekko" panose="020B0604020202020204" charset="0"/>
            </a:endParaRPr>
          </a:p>
          <a:p>
            <a:endParaRPr lang="en-GB" sz="2800" dirty="0">
              <a:solidFill>
                <a:schemeClr val="bg1"/>
              </a:solidFill>
              <a:latin typeface="Dekko" panose="020B0604020202020204" charset="0"/>
              <a:cs typeface="Dekko" panose="020B0604020202020204" charset="0"/>
            </a:endParaRPr>
          </a:p>
          <a:p>
            <a:r>
              <a:rPr lang="en-GB" sz="2800" dirty="0" smtClean="0">
                <a:solidFill>
                  <a:schemeClr val="bg1"/>
                </a:solidFill>
                <a:latin typeface="Dekko" panose="020B0604020202020204" charset="0"/>
                <a:cs typeface="Dekko" panose="020B0604020202020204" charset="0"/>
              </a:rPr>
              <a:t>Fitness </a:t>
            </a:r>
            <a:r>
              <a:rPr lang="en-GB" sz="2800" dirty="0">
                <a:solidFill>
                  <a:schemeClr val="bg1"/>
                </a:solidFill>
                <a:latin typeface="Dekko" panose="020B0604020202020204" charset="0"/>
                <a:cs typeface="Dekko" panose="020B0604020202020204" charset="0"/>
              </a:rPr>
              <a:t>for Sport Written examination: </a:t>
            </a:r>
            <a:endParaRPr lang="en-GB" sz="2800" dirty="0" smtClean="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1 </a:t>
            </a:r>
            <a:r>
              <a:rPr lang="en-GB" sz="2800" dirty="0">
                <a:solidFill>
                  <a:schemeClr val="bg1"/>
                </a:solidFill>
                <a:latin typeface="Dekko" panose="020B0604020202020204" charset="0"/>
                <a:cs typeface="Dekko" panose="020B0604020202020204" charset="0"/>
              </a:rPr>
              <a:t>hour 20 minutes </a:t>
            </a:r>
            <a:endParaRPr lang="en-GB" sz="2800" dirty="0" smtClean="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40</a:t>
            </a:r>
            <a:r>
              <a:rPr lang="en-GB" sz="2800" dirty="0">
                <a:solidFill>
                  <a:schemeClr val="bg1"/>
                </a:solidFill>
                <a:latin typeface="Dekko" panose="020B0604020202020204" charset="0"/>
                <a:cs typeface="Dekko" panose="020B0604020202020204" charset="0"/>
              </a:rPr>
              <a:t>% of qualification </a:t>
            </a:r>
            <a:endParaRPr lang="en-GB" sz="2800" dirty="0" smtClean="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80 </a:t>
            </a:r>
            <a:r>
              <a:rPr lang="en-GB" sz="2800" dirty="0">
                <a:solidFill>
                  <a:schemeClr val="bg1"/>
                </a:solidFill>
                <a:latin typeface="Dekko" panose="020B0604020202020204" charset="0"/>
                <a:cs typeface="Dekko" panose="020B0604020202020204" charset="0"/>
              </a:rPr>
              <a:t>marks </a:t>
            </a:r>
            <a:endParaRPr lang="en-GB" sz="2800" dirty="0" smtClean="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Format</a:t>
            </a:r>
            <a:r>
              <a:rPr lang="en-GB" sz="2800" dirty="0">
                <a:solidFill>
                  <a:schemeClr val="bg1"/>
                </a:solidFill>
                <a:latin typeface="Dekko" panose="020B0604020202020204" charset="0"/>
                <a:cs typeface="Dekko" panose="020B0604020202020204" charset="0"/>
              </a:rPr>
              <a:t>: short and extended answer questions based around applied situations. </a:t>
            </a:r>
            <a:endParaRPr lang="en-GB" sz="2800" dirty="0" smtClean="0">
              <a:solidFill>
                <a:schemeClr val="bg1"/>
              </a:solidFill>
              <a:latin typeface="Dekko" panose="020B0604020202020204" charset="0"/>
              <a:cs typeface="Dekko" panose="020B0604020202020204" charset="0"/>
            </a:endParaRPr>
          </a:p>
          <a:p>
            <a:pPr>
              <a:buClr>
                <a:schemeClr val="accent5">
                  <a:lumMod val="40000"/>
                  <a:lumOff val="60000"/>
                </a:schemeClr>
              </a:buClr>
            </a:pPr>
            <a:endParaRPr lang="en-GB" sz="2800" dirty="0">
              <a:solidFill>
                <a:schemeClr val="bg1"/>
              </a:solidFill>
              <a:latin typeface="Dekko" panose="020B0604020202020204" charset="0"/>
              <a:cs typeface="Dekko" panose="020B0604020202020204" charset="0"/>
            </a:endParaRPr>
          </a:p>
          <a:p>
            <a:pPr>
              <a:buClr>
                <a:schemeClr val="accent5">
                  <a:lumMod val="40000"/>
                  <a:lumOff val="60000"/>
                </a:schemeClr>
              </a:buClr>
            </a:pPr>
            <a:r>
              <a:rPr lang="en-GB" sz="2800" dirty="0" smtClean="0">
                <a:solidFill>
                  <a:schemeClr val="bg1"/>
                </a:solidFill>
                <a:latin typeface="Dekko" panose="020B0604020202020204" charset="0"/>
                <a:cs typeface="Dekko" panose="020B0604020202020204" charset="0"/>
              </a:rPr>
              <a:t>Learners </a:t>
            </a:r>
            <a:r>
              <a:rPr lang="en-GB" sz="2800" dirty="0">
                <a:solidFill>
                  <a:schemeClr val="bg1"/>
                </a:solidFill>
                <a:latin typeface="Dekko" panose="020B0604020202020204" charset="0"/>
                <a:cs typeface="Dekko" panose="020B0604020202020204" charset="0"/>
              </a:rPr>
              <a:t>will be required to use stimulus material to respond to questions. </a:t>
            </a:r>
            <a:r>
              <a:rPr lang="en-GB" sz="2000" dirty="0"/>
              <a:t/>
            </a:r>
            <a:br>
              <a:rPr lang="en-GB" sz="2000" dirty="0"/>
            </a:br>
            <a:endParaRPr sz="2000" i="0" u="none" strike="noStrike" cap="none" dirty="0">
              <a:solidFill>
                <a:srgbClr val="0C0C0C"/>
              </a:solidFill>
              <a:latin typeface="Architects Daughter"/>
              <a:ea typeface="Architects Daughter"/>
              <a:cs typeface="Architects Daughter"/>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smtClean="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191" name="Google Shape;191;p23"/>
          <p:cNvSpPr txBox="1"/>
          <p:nvPr/>
        </p:nvSpPr>
        <p:spPr>
          <a:xfrm>
            <a:off x="409625" y="1024026"/>
            <a:ext cx="11433000" cy="5481600"/>
          </a:xfrm>
          <a:prstGeom prst="rect">
            <a:avLst/>
          </a:prstGeom>
          <a:noFill/>
          <a:ln>
            <a:noFill/>
          </a:ln>
        </p:spPr>
        <p:txBody>
          <a:bodyPr spcFirstLastPara="1" wrap="square" lIns="91425" tIns="45700" rIns="91425" bIns="45700" anchor="t" anchorCtr="0">
            <a:noAutofit/>
          </a:bodyPr>
          <a:lstStyle/>
          <a:p>
            <a:pPr algn="ctr"/>
            <a:r>
              <a:rPr lang="en-GB" sz="2800" u="sng" dirty="0" smtClean="0">
                <a:solidFill>
                  <a:schemeClr val="bg1"/>
                </a:solidFill>
                <a:latin typeface="Dekko" panose="020B0604020202020204" charset="0"/>
                <a:cs typeface="Dekko" panose="020B0604020202020204" charset="0"/>
              </a:rPr>
              <a:t>Unit </a:t>
            </a:r>
            <a:r>
              <a:rPr lang="en-GB" sz="2800" u="sng" dirty="0">
                <a:solidFill>
                  <a:schemeClr val="bg1"/>
                </a:solidFill>
                <a:latin typeface="Dekko" panose="020B0604020202020204" charset="0"/>
                <a:cs typeface="Dekko" panose="020B0604020202020204" charset="0"/>
              </a:rPr>
              <a:t>2: </a:t>
            </a:r>
            <a:endParaRPr lang="en-GB" sz="2800" u="sng" dirty="0" smtClean="0">
              <a:solidFill>
                <a:schemeClr val="bg1"/>
              </a:solidFill>
              <a:latin typeface="Dekko" panose="020B0604020202020204" charset="0"/>
              <a:cs typeface="Dekko" panose="020B0604020202020204" charset="0"/>
            </a:endParaRPr>
          </a:p>
          <a:p>
            <a:endParaRPr lang="en-GB" sz="2800" dirty="0">
              <a:solidFill>
                <a:schemeClr val="bg1"/>
              </a:solidFill>
              <a:latin typeface="Dekko" panose="020B0604020202020204" charset="0"/>
              <a:cs typeface="Dekko" panose="020B0604020202020204" charset="0"/>
            </a:endParaRPr>
          </a:p>
          <a:p>
            <a:r>
              <a:rPr lang="en-GB" sz="2800" dirty="0" smtClean="0">
                <a:solidFill>
                  <a:schemeClr val="bg1"/>
                </a:solidFill>
                <a:latin typeface="Dekko" panose="020B0604020202020204" charset="0"/>
                <a:cs typeface="Dekko" panose="020B0604020202020204" charset="0"/>
              </a:rPr>
              <a:t>Improving </a:t>
            </a:r>
            <a:r>
              <a:rPr lang="en-GB" sz="2800" dirty="0">
                <a:solidFill>
                  <a:schemeClr val="bg1"/>
                </a:solidFill>
                <a:latin typeface="Dekko" panose="020B0604020202020204" charset="0"/>
                <a:cs typeface="Dekko" panose="020B0604020202020204" charset="0"/>
              </a:rPr>
              <a:t>Sporting Performance Controlled assessment: </a:t>
            </a:r>
            <a:endParaRPr lang="en-GB" sz="2800" dirty="0" smtClean="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a:solidFill>
                  <a:schemeClr val="bg1"/>
                </a:solidFill>
                <a:latin typeface="Dekko" panose="020B0604020202020204" charset="0"/>
                <a:cs typeface="Dekko" panose="020B0604020202020204" charset="0"/>
              </a:rPr>
              <a:t>A</a:t>
            </a:r>
            <a:r>
              <a:rPr lang="en-GB" sz="2800" dirty="0" smtClean="0">
                <a:solidFill>
                  <a:schemeClr val="bg1"/>
                </a:solidFill>
                <a:latin typeface="Dekko" panose="020B0604020202020204" charset="0"/>
                <a:cs typeface="Dekko" panose="020B0604020202020204" charset="0"/>
              </a:rPr>
              <a:t>pproximately </a:t>
            </a:r>
            <a:r>
              <a:rPr lang="en-GB" sz="2800" dirty="0">
                <a:solidFill>
                  <a:schemeClr val="bg1"/>
                </a:solidFill>
                <a:latin typeface="Dekko" panose="020B0604020202020204" charset="0"/>
                <a:cs typeface="Dekko" panose="020B0604020202020204" charset="0"/>
              </a:rPr>
              <a:t>4 hours </a:t>
            </a:r>
            <a:endParaRPr lang="en-GB" sz="2800" dirty="0" smtClean="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25</a:t>
            </a:r>
            <a:r>
              <a:rPr lang="en-GB" sz="2800" dirty="0">
                <a:solidFill>
                  <a:schemeClr val="bg1"/>
                </a:solidFill>
                <a:latin typeface="Dekko" panose="020B0604020202020204" charset="0"/>
                <a:cs typeface="Dekko" panose="020B0604020202020204" charset="0"/>
              </a:rPr>
              <a:t>% of qualification </a:t>
            </a:r>
            <a:endParaRPr lang="en-GB" sz="2800" dirty="0" smtClean="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50 </a:t>
            </a:r>
            <a:r>
              <a:rPr lang="en-GB" sz="2800" dirty="0">
                <a:solidFill>
                  <a:schemeClr val="bg1"/>
                </a:solidFill>
                <a:latin typeface="Dekko" panose="020B0604020202020204" charset="0"/>
                <a:cs typeface="Dekko" panose="020B0604020202020204" charset="0"/>
              </a:rPr>
              <a:t>marks </a:t>
            </a:r>
            <a:endParaRPr lang="en-GB" sz="2800" dirty="0" smtClean="0">
              <a:solidFill>
                <a:schemeClr val="bg1"/>
              </a:solidFill>
              <a:latin typeface="Dekko" panose="020B0604020202020204" charset="0"/>
              <a:cs typeface="Dekko" panose="020B0604020202020204" charset="0"/>
            </a:endParaRPr>
          </a:p>
          <a:p>
            <a:pPr>
              <a:buClr>
                <a:schemeClr val="accent5">
                  <a:lumMod val="40000"/>
                  <a:lumOff val="60000"/>
                </a:schemeClr>
              </a:buClr>
            </a:pPr>
            <a:endParaRPr lang="en-GB" sz="2800" dirty="0" smtClean="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An </a:t>
            </a:r>
            <a:r>
              <a:rPr lang="en-GB" sz="2800" dirty="0">
                <a:solidFill>
                  <a:schemeClr val="bg1"/>
                </a:solidFill>
                <a:latin typeface="Dekko" panose="020B0604020202020204" charset="0"/>
                <a:cs typeface="Dekko" panose="020B0604020202020204" charset="0"/>
              </a:rPr>
              <a:t>assignment brief, will be provided by WJEC which will include a scenario and several tasks, available from the WJEC secure website. </a:t>
            </a:r>
            <a:r>
              <a:rPr lang="en-GB" sz="2000" dirty="0"/>
              <a:t/>
            </a:r>
            <a:br>
              <a:rPr lang="en-GB" sz="2000" dirty="0"/>
            </a:br>
            <a:endParaRPr sz="2000" i="0" u="none" strike="noStrike" cap="none" dirty="0">
              <a:solidFill>
                <a:srgbClr val="0C0C0C"/>
              </a:solidFill>
              <a:latin typeface="Architects Daughter"/>
              <a:ea typeface="Architects Daughter"/>
              <a:cs typeface="Architects Daughter"/>
              <a:sym typeface="Architects Daughter"/>
            </a:endParaRPr>
          </a:p>
        </p:txBody>
      </p:sp>
    </p:spTree>
    <p:extLst>
      <p:ext uri="{BB962C8B-B14F-4D97-AF65-F5344CB8AC3E}">
        <p14:creationId xmlns:p14="http://schemas.microsoft.com/office/powerpoint/2010/main" val="12087279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smtClean="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191" name="Google Shape;191;p23"/>
          <p:cNvSpPr txBox="1"/>
          <p:nvPr/>
        </p:nvSpPr>
        <p:spPr>
          <a:xfrm>
            <a:off x="409625" y="1024026"/>
            <a:ext cx="11433000" cy="5481600"/>
          </a:xfrm>
          <a:prstGeom prst="rect">
            <a:avLst/>
          </a:prstGeom>
          <a:noFill/>
          <a:ln>
            <a:noFill/>
          </a:ln>
        </p:spPr>
        <p:txBody>
          <a:bodyPr spcFirstLastPara="1" wrap="square" lIns="91425" tIns="45700" rIns="91425" bIns="45700" anchor="t" anchorCtr="0">
            <a:noAutofit/>
          </a:bodyPr>
          <a:lstStyle/>
          <a:p>
            <a:pPr algn="ctr"/>
            <a:r>
              <a:rPr lang="en-GB" sz="2800" u="sng" dirty="0" smtClean="0">
                <a:solidFill>
                  <a:schemeClr val="bg1"/>
                </a:solidFill>
                <a:latin typeface="Dekko" panose="020B0604020202020204" charset="0"/>
                <a:cs typeface="Dekko" panose="020B0604020202020204" charset="0"/>
              </a:rPr>
              <a:t>Unit </a:t>
            </a:r>
            <a:r>
              <a:rPr lang="en-GB" sz="2800" u="sng" dirty="0">
                <a:solidFill>
                  <a:schemeClr val="bg1"/>
                </a:solidFill>
                <a:latin typeface="Dekko" panose="020B0604020202020204" charset="0"/>
                <a:cs typeface="Dekko" panose="020B0604020202020204" charset="0"/>
              </a:rPr>
              <a:t>3: </a:t>
            </a:r>
            <a:endParaRPr lang="en-GB" sz="2800" u="sng" dirty="0" smtClean="0">
              <a:solidFill>
                <a:schemeClr val="bg1"/>
              </a:solidFill>
              <a:latin typeface="Dekko" panose="020B0604020202020204" charset="0"/>
              <a:cs typeface="Dekko" panose="020B0604020202020204" charset="0"/>
            </a:endParaRPr>
          </a:p>
          <a:p>
            <a:endParaRPr lang="en-GB" sz="2800" dirty="0">
              <a:solidFill>
                <a:schemeClr val="bg1"/>
              </a:solidFill>
              <a:latin typeface="Dekko" panose="020B0604020202020204" charset="0"/>
              <a:cs typeface="Dekko" panose="020B0604020202020204" charset="0"/>
            </a:endParaRPr>
          </a:p>
          <a:p>
            <a:r>
              <a:rPr lang="en-GB" sz="2800" dirty="0" smtClean="0">
                <a:solidFill>
                  <a:schemeClr val="bg1"/>
                </a:solidFill>
                <a:latin typeface="Dekko" panose="020B0604020202020204" charset="0"/>
                <a:cs typeface="Dekko" panose="020B0604020202020204" charset="0"/>
              </a:rPr>
              <a:t>Coaching </a:t>
            </a:r>
            <a:r>
              <a:rPr lang="en-GB" sz="2800" dirty="0">
                <a:solidFill>
                  <a:schemeClr val="bg1"/>
                </a:solidFill>
                <a:latin typeface="Dekko" panose="020B0604020202020204" charset="0"/>
                <a:cs typeface="Dekko" panose="020B0604020202020204" charset="0"/>
              </a:rPr>
              <a:t>Principles Controlled assessment: </a:t>
            </a:r>
            <a:endParaRPr lang="en-GB" sz="2800" dirty="0" smtClean="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a:solidFill>
                  <a:schemeClr val="bg1"/>
                </a:solidFill>
                <a:latin typeface="Dekko" panose="020B0604020202020204" charset="0"/>
                <a:cs typeface="Dekko" panose="020B0604020202020204" charset="0"/>
              </a:rPr>
              <a:t>A</a:t>
            </a:r>
            <a:r>
              <a:rPr lang="en-GB" sz="2800" dirty="0" smtClean="0">
                <a:solidFill>
                  <a:schemeClr val="bg1"/>
                </a:solidFill>
                <a:latin typeface="Dekko" panose="020B0604020202020204" charset="0"/>
                <a:cs typeface="Dekko" panose="020B0604020202020204" charset="0"/>
              </a:rPr>
              <a:t>pproximately </a:t>
            </a:r>
            <a:r>
              <a:rPr lang="en-GB" sz="2800" dirty="0">
                <a:solidFill>
                  <a:schemeClr val="bg1"/>
                </a:solidFill>
                <a:latin typeface="Dekko" panose="020B0604020202020204" charset="0"/>
                <a:cs typeface="Dekko" panose="020B0604020202020204" charset="0"/>
              </a:rPr>
              <a:t>6 hours </a:t>
            </a:r>
            <a:endParaRPr lang="en-GB" sz="2800" dirty="0" smtClean="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35</a:t>
            </a:r>
            <a:r>
              <a:rPr lang="en-GB" sz="2800" dirty="0">
                <a:solidFill>
                  <a:schemeClr val="bg1"/>
                </a:solidFill>
                <a:latin typeface="Dekko" panose="020B0604020202020204" charset="0"/>
                <a:cs typeface="Dekko" panose="020B0604020202020204" charset="0"/>
              </a:rPr>
              <a:t>% of qualification </a:t>
            </a:r>
            <a:endParaRPr lang="en-GB" sz="2800" dirty="0" smtClean="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70 </a:t>
            </a:r>
            <a:r>
              <a:rPr lang="en-GB" sz="2800" dirty="0">
                <a:solidFill>
                  <a:schemeClr val="bg1"/>
                </a:solidFill>
                <a:latin typeface="Dekko" panose="020B0604020202020204" charset="0"/>
                <a:cs typeface="Dekko" panose="020B0604020202020204" charset="0"/>
              </a:rPr>
              <a:t>marks </a:t>
            </a:r>
            <a:endParaRPr lang="en-GB" sz="2800" dirty="0" smtClean="0">
              <a:solidFill>
                <a:schemeClr val="bg1"/>
              </a:solidFill>
              <a:latin typeface="Dekko" panose="020B0604020202020204" charset="0"/>
              <a:cs typeface="Dekko" panose="020B0604020202020204" charset="0"/>
            </a:endParaRPr>
          </a:p>
          <a:p>
            <a:pPr>
              <a:buClr>
                <a:schemeClr val="accent5">
                  <a:lumMod val="40000"/>
                  <a:lumOff val="60000"/>
                </a:schemeClr>
              </a:buClr>
            </a:pPr>
            <a:endParaRPr lang="en-GB" sz="2800" dirty="0">
              <a:solidFill>
                <a:schemeClr val="bg1"/>
              </a:solidFill>
              <a:latin typeface="Dekko" panose="020B0604020202020204" charset="0"/>
              <a:cs typeface="Dekko" panose="020B0604020202020204" charset="0"/>
            </a:endParaRPr>
          </a:p>
          <a:p>
            <a:pPr marL="457200" indent="-457200">
              <a:buClr>
                <a:schemeClr val="accent5">
                  <a:lumMod val="40000"/>
                  <a:lumOff val="60000"/>
                </a:schemeClr>
              </a:buClr>
              <a:buFont typeface="Arial" panose="020B0604020202020204" pitchFamily="34" charset="0"/>
              <a:buChar char="•"/>
            </a:pPr>
            <a:r>
              <a:rPr lang="en-GB" sz="2800" dirty="0" smtClean="0">
                <a:solidFill>
                  <a:schemeClr val="bg1"/>
                </a:solidFill>
                <a:latin typeface="Dekko" panose="020B0604020202020204" charset="0"/>
                <a:cs typeface="Dekko" panose="020B0604020202020204" charset="0"/>
              </a:rPr>
              <a:t>An </a:t>
            </a:r>
            <a:r>
              <a:rPr lang="en-GB" sz="2800" dirty="0">
                <a:solidFill>
                  <a:schemeClr val="bg1"/>
                </a:solidFill>
                <a:latin typeface="Dekko" panose="020B0604020202020204" charset="0"/>
                <a:cs typeface="Dekko" panose="020B0604020202020204" charset="0"/>
              </a:rPr>
              <a:t>assignment brief, will be provided by WJEC which will include a scenario and several tasks, available from the WJEC secure website</a:t>
            </a:r>
            <a:endParaRPr lang="en-GB" sz="2000" dirty="0">
              <a:solidFill>
                <a:schemeClr val="bg1"/>
              </a:solidFill>
              <a:latin typeface="Dekko" panose="020B0604020202020204" charset="0"/>
              <a:cs typeface="Dekko" panose="020B0604020202020204" charset="0"/>
            </a:endParaRPr>
          </a:p>
          <a:p>
            <a:r>
              <a:rPr lang="en-GB" sz="2000" dirty="0"/>
              <a:t/>
            </a:r>
            <a:br>
              <a:rPr lang="en-GB" sz="2000" dirty="0"/>
            </a:br>
            <a:endParaRPr sz="2000" i="0" u="none" strike="noStrike" cap="none" dirty="0">
              <a:solidFill>
                <a:srgbClr val="0C0C0C"/>
              </a:solidFill>
              <a:latin typeface="Architects Daughter"/>
              <a:ea typeface="Architects Daughter"/>
              <a:cs typeface="Architects Daughter"/>
              <a:sym typeface="Architects Daughter"/>
            </a:endParaRPr>
          </a:p>
        </p:txBody>
      </p:sp>
    </p:spTree>
    <p:extLst>
      <p:ext uri="{BB962C8B-B14F-4D97-AF65-F5344CB8AC3E}">
        <p14:creationId xmlns:p14="http://schemas.microsoft.com/office/powerpoint/2010/main" val="39084561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p:nvPr/>
        </p:nvSpPr>
        <p:spPr>
          <a:xfrm>
            <a:off x="4546175"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Dekko"/>
                <a:ea typeface="Dekko"/>
                <a:cs typeface="Dekko"/>
                <a:sym typeface="Dekko"/>
              </a:rPr>
              <a:t>Staff</a:t>
            </a:r>
            <a:endParaRPr sz="2700" dirty="0">
              <a:latin typeface="Dekko"/>
              <a:ea typeface="Dekko"/>
              <a:cs typeface="Dekko"/>
              <a:sym typeface="Dekko"/>
            </a:endParaRPr>
          </a:p>
        </p:txBody>
      </p:sp>
      <p:sp>
        <p:nvSpPr>
          <p:cNvPr id="197" name="Google Shape;197;p24"/>
          <p:cNvSpPr txBox="1"/>
          <p:nvPr/>
        </p:nvSpPr>
        <p:spPr>
          <a:xfrm>
            <a:off x="508146" y="1024026"/>
            <a:ext cx="11033613" cy="3010257"/>
          </a:xfrm>
          <a:prstGeom prst="rect">
            <a:avLst/>
          </a:prstGeom>
          <a:noFill/>
          <a:ln>
            <a:noFill/>
          </a:ln>
        </p:spPr>
        <p:txBody>
          <a:bodyPr spcFirstLastPara="1" wrap="square" lIns="91425" tIns="45700" rIns="91425" bIns="45700" anchor="t" anchorCtr="0">
            <a:noAutofit/>
          </a:bodyPr>
          <a:lstStyle/>
          <a:p>
            <a:pPr marL="285750" marR="0" lvl="0" indent="-158750" algn="l" rtl="0">
              <a:lnSpc>
                <a:spcPct val="125000"/>
              </a:lnSpc>
              <a:spcBef>
                <a:spcPts val="0"/>
              </a:spcBef>
              <a:spcAft>
                <a:spcPts val="0"/>
              </a:spcAft>
              <a:buClr>
                <a:srgbClr val="01AFD1"/>
              </a:buClr>
              <a:buSzPts val="2000"/>
              <a:buFont typeface="Arial"/>
              <a:buNone/>
            </a:pPr>
            <a:r>
              <a:rPr lang="en-GB" sz="4000" i="0" u="none" strike="noStrike" cap="none" dirty="0" smtClean="0">
                <a:solidFill>
                  <a:srgbClr val="0C0C0C"/>
                </a:solidFill>
                <a:latin typeface="Dekko" panose="020B0604020202020204" charset="0"/>
                <a:ea typeface="Architects Daughter"/>
                <a:cs typeface="Dekko" panose="020B0604020202020204" charset="0"/>
                <a:sym typeface="Architects Daughter"/>
              </a:rPr>
              <a:t>Mr Banfield</a:t>
            </a:r>
          </a:p>
          <a:p>
            <a:pPr marL="285750" indent="-158750">
              <a:lnSpc>
                <a:spcPct val="125000"/>
              </a:lnSpc>
              <a:buClr>
                <a:srgbClr val="01AFD1"/>
              </a:buClr>
              <a:buSzPts val="2000"/>
            </a:pPr>
            <a:endParaRPr lang="en-GB" sz="4000" dirty="0" smtClean="0">
              <a:solidFill>
                <a:srgbClr val="0C0C0C"/>
              </a:solidFill>
              <a:latin typeface="Dekko" panose="020B0604020202020204" charset="0"/>
              <a:ea typeface="Architects Daughter"/>
              <a:cs typeface="Dekko" panose="020B0604020202020204" charset="0"/>
              <a:sym typeface="Architects Daughter"/>
            </a:endParaRPr>
          </a:p>
          <a:p>
            <a:pPr marL="285750" indent="-158750">
              <a:lnSpc>
                <a:spcPct val="125000"/>
              </a:lnSpc>
              <a:buClr>
                <a:srgbClr val="01AFD1"/>
              </a:buClr>
              <a:buSzPts val="2000"/>
            </a:pPr>
            <a:r>
              <a:rPr lang="en-GB" sz="4000" dirty="0">
                <a:solidFill>
                  <a:srgbClr val="0C0C0C"/>
                </a:solidFill>
                <a:latin typeface="Dekko" panose="020B0604020202020204" charset="0"/>
                <a:ea typeface="Architects Daughter"/>
                <a:cs typeface="Dekko" panose="020B0604020202020204" charset="0"/>
                <a:sym typeface="Architects Daughter"/>
              </a:rPr>
              <a:t> </a:t>
            </a:r>
            <a:r>
              <a:rPr lang="en-GB" sz="4000" dirty="0" smtClean="0">
                <a:solidFill>
                  <a:srgbClr val="0C0C0C"/>
                </a:solidFill>
                <a:latin typeface="Dekko" panose="020B0604020202020204" charset="0"/>
                <a:ea typeface="Architects Daughter"/>
                <a:cs typeface="Dekko" panose="020B0604020202020204" charset="0"/>
                <a:sym typeface="Architects Daughter"/>
              </a:rPr>
              <a:t>                                                  Miss </a:t>
            </a:r>
            <a:r>
              <a:rPr lang="en-GB" sz="4000" dirty="0">
                <a:solidFill>
                  <a:srgbClr val="0C0C0C"/>
                </a:solidFill>
                <a:latin typeface="Dekko" panose="020B0604020202020204" charset="0"/>
                <a:ea typeface="Architects Daughter"/>
                <a:cs typeface="Dekko" panose="020B0604020202020204" charset="0"/>
                <a:sym typeface="Architects Daughter"/>
              </a:rPr>
              <a:t>Edwards</a:t>
            </a:r>
          </a:p>
          <a:p>
            <a:pPr marL="285750" marR="0" lvl="0" indent="-158750" algn="l" rtl="0">
              <a:lnSpc>
                <a:spcPct val="125000"/>
              </a:lnSpc>
              <a:spcBef>
                <a:spcPts val="0"/>
              </a:spcBef>
              <a:spcAft>
                <a:spcPts val="0"/>
              </a:spcAft>
              <a:buClr>
                <a:srgbClr val="01AFD1"/>
              </a:buClr>
              <a:buSzPts val="2000"/>
              <a:buFont typeface="Arial"/>
              <a:buNone/>
            </a:pPr>
            <a:endParaRPr lang="en-GB" sz="4000" dirty="0" smtClean="0">
              <a:solidFill>
                <a:srgbClr val="0C0C0C"/>
              </a:solidFill>
              <a:latin typeface="Dekko" panose="020B0604020202020204" charset="0"/>
              <a:ea typeface="Architects Daughter"/>
              <a:cs typeface="Dekko" panose="020B0604020202020204" charset="0"/>
              <a:sym typeface="Architects Daughter"/>
            </a:endParaRPr>
          </a:p>
          <a:p>
            <a:pPr marL="285750" marR="0" lvl="0" indent="-158750" algn="l" rtl="0">
              <a:lnSpc>
                <a:spcPct val="125000"/>
              </a:lnSpc>
              <a:spcBef>
                <a:spcPts val="0"/>
              </a:spcBef>
              <a:spcAft>
                <a:spcPts val="0"/>
              </a:spcAft>
              <a:buClr>
                <a:srgbClr val="01AFD1"/>
              </a:buClr>
              <a:buSzPts val="2000"/>
              <a:buFont typeface="Arial"/>
              <a:buNone/>
            </a:pPr>
            <a:r>
              <a:rPr lang="en-GB" sz="4000" i="0" u="none" strike="noStrike" cap="none" dirty="0" smtClean="0">
                <a:solidFill>
                  <a:srgbClr val="0C0C0C"/>
                </a:solidFill>
                <a:latin typeface="Dekko" panose="020B0604020202020204" charset="0"/>
                <a:ea typeface="Architects Daughter"/>
                <a:cs typeface="Dekko" panose="020B0604020202020204" charset="0"/>
                <a:sym typeface="Architects Daughter"/>
              </a:rPr>
              <a:t>Mr Williams</a:t>
            </a:r>
          </a:p>
          <a:p>
            <a:pPr marL="285750" marR="0" lvl="0" indent="-158750" algn="l" rtl="0">
              <a:lnSpc>
                <a:spcPct val="125000"/>
              </a:lnSpc>
              <a:spcBef>
                <a:spcPts val="0"/>
              </a:spcBef>
              <a:spcAft>
                <a:spcPts val="0"/>
              </a:spcAft>
              <a:buClr>
                <a:srgbClr val="01AFD1"/>
              </a:buClr>
              <a:buSzPts val="2000"/>
              <a:buFont typeface="Arial"/>
              <a:buNone/>
            </a:pPr>
            <a:r>
              <a:rPr lang="en-GB" sz="4000" dirty="0">
                <a:solidFill>
                  <a:srgbClr val="0C0C0C"/>
                </a:solidFill>
                <a:latin typeface="Dekko" panose="020B0604020202020204" charset="0"/>
                <a:ea typeface="Architects Daughter"/>
                <a:cs typeface="Dekko" panose="020B0604020202020204" charset="0"/>
                <a:sym typeface="Architects Daughter"/>
              </a:rPr>
              <a:t> </a:t>
            </a:r>
            <a:r>
              <a:rPr lang="en-GB" sz="4000" dirty="0" smtClean="0">
                <a:solidFill>
                  <a:srgbClr val="0C0C0C"/>
                </a:solidFill>
                <a:latin typeface="Dekko" panose="020B0604020202020204" charset="0"/>
                <a:ea typeface="Architects Daughter"/>
                <a:cs typeface="Dekko" panose="020B0604020202020204" charset="0"/>
                <a:sym typeface="Architects Daughter"/>
              </a:rPr>
              <a:t>                                                </a:t>
            </a:r>
            <a:r>
              <a:rPr lang="en-GB" sz="4000" i="0" u="none" strike="noStrike" cap="none" dirty="0" smtClean="0">
                <a:solidFill>
                  <a:srgbClr val="0C0C0C"/>
                </a:solidFill>
                <a:latin typeface="Dekko" panose="020B0604020202020204" charset="0"/>
                <a:ea typeface="Architects Daughter"/>
                <a:cs typeface="Dekko" panose="020B0604020202020204" charset="0"/>
                <a:sym typeface="Architects Daughter"/>
              </a:rPr>
              <a:t>Miss Rees-Morgan</a:t>
            </a:r>
          </a:p>
          <a:p>
            <a:pPr marL="285750" marR="0" lvl="0" indent="-158750" algn="l" rtl="0">
              <a:lnSpc>
                <a:spcPct val="125000"/>
              </a:lnSpc>
              <a:spcBef>
                <a:spcPts val="0"/>
              </a:spcBef>
              <a:spcAft>
                <a:spcPts val="0"/>
              </a:spcAft>
              <a:buClr>
                <a:srgbClr val="01AFD1"/>
              </a:buClr>
              <a:buSzPts val="2000"/>
              <a:buFont typeface="Arial"/>
              <a:buNone/>
            </a:pPr>
            <a:endParaRPr lang="en-GB" sz="4000" dirty="0">
              <a:solidFill>
                <a:srgbClr val="0C0C0C"/>
              </a:solidFill>
              <a:latin typeface="Dekko" panose="020B0604020202020204" charset="0"/>
              <a:ea typeface="Architects Daughter"/>
              <a:cs typeface="Dekko" panose="020B0604020202020204" charset="0"/>
              <a:sym typeface="Architects Daughter"/>
            </a:endParaRPr>
          </a:p>
        </p:txBody>
      </p:sp>
      <p:pic>
        <p:nvPicPr>
          <p:cNvPr id="2050" name="Picture 2" descr="https://attachments.office.net/owa/BanfieldC14%40Hwbcymru.net/service.svc/s/GetAttachmentThumbnail?id=AAMkADMzZmE5NGJjLTA2YjAtNDM0YS04MmZiLTkxNTEzNWE0YTliZABGAAAAAAC6mYG%2BeIm7Q4V8Z0IaXv63BwDoY6DVvvsRR5wyqiHDw5BlAAAAAAEMAADoY6DVvvsRR5wyqiHDw5BlAAMQNO9YAAABEgAQAMelCgJMKHlLvNDgSvXZ4WQ%3D&amp;thumbnailType=2&amp;token=eyJhbGciOiJSUzI1NiIsImtpZCI6IkZBRDY1NDI2MkM2QUYyOTYxQUExRThDQUI3OEZGMUIyNzBFNzA3RTkiLCJ0eXAiOiJKV1QiLCJ4NXQiOiItdFpVSml4cThwWWFvZWpLdDRfeHNuRG5CLWsifQ.eyJvcmlnaW4iOiJodHRwczovL291dGxvb2sub2ZmaWNlLmNvbSIsInVjIjoiNTc4Nzc2NzkxNzY3NGFiODg2NDIxMWE4NzRhMzk4M2MiLCJzaWduaW5fc3RhdGUiOiJbXCJpbmtub3dubnR3a1wiLFwia21zaVwiXSIsInZlciI6IkV4Y2hhbmdlLkNhbGxiYWNrLlYxIiwiYXBwY3R4c2VuZGVyIjoiT3dhRG93bmxvYWRANGYzZjBlNTItYjczNC00MTY0LTk0MDktMWI2MDFkMTQ3OTkzIiwiaXNzcmluZyI6IldXIiwiYXBwY3R4Ijoie1wibXNleGNocHJvdFwiOlwib3dhXCIsXCJwdWlkXCI6XCIxMTUzNzY1OTMyNDQ5MDEzMzk5XCIsXCJzY29wZVwiOlwiT3dhRG93bmxvYWRcIixcIm9pZFwiOlwiNTY2NzQwNjUtNzczNC00NmY3LWI1MWYtZDE2MzFhOTIyZWViXCIsXCJwcmltYXJ5c2lkXCI6XCJTLTEtNS0yMS0yMTgzNTkxNDgzLTE2MzQ5NjgyNS01ODI0NTQzMDAtODQ1ODIwM1wifSIsIm5iZiI6MTYzOTQ4MjA0MSwiZXhwIjoxNjM5NDgyNjQxLCJpc3MiOiIwMDAwMDAwMi0wMDAwLTBmZjEtY2UwMC0wMDAwMDAwMDAwMDBANGYzZjBlNTItYjczNC00MTY0LTk0MDktMWI2MDFkMTQ3OTkzIiwiYXVkIjoiMDAwMDAwMDItMDAwMC0wZmYxLWNlMDAtMDAwMDAwMDAwMDAwL2F0dGFjaG1lbnRzLm9mZmljZS5uZXRANGYzZjBlNTItYjczNC00MTY0LTk0MDktMWI2MDFkMTQ3OTkzIiwiaGFwcCI6Im93YSJ9.oxdzZ3ABS4AxT1cQrZWaqpB9GpwutatZ838am2oHXoY7BOdi9OPxWolbR6yzOYs-6Foh6AJ7OPYAi5Wid4D99vRTdz0egX040m5qrSPmM_NOkZlEkISOrw3VYjrlU98EY5jJOfLnk_RhYAh8rqtMdEf7_q4Rnh-MTQbDhn3T9M9xuxCz8gLkL7_Y1_GetRCICrU45Nnggy4nor-7QehrWra7KzWfZxC7qbYwPrMkg2CxUhljGlaN5g0b52P8UQWhT2H-pEljp2b9ViPJLwbjgf2x48E5EjSp6EizNlm8H2B-Zzv3bIsX2woR0lzoY0kjcnOWpILNW_E7qirirddUgw&amp;X-OWA-CANARY=knr9_C1qYkmNOxOz5nHNv2DjGxH3vtkYOnagzw5IqWAB0RP040RoeA8TftukQo-bXvrqzHB1xl0.&amp;owa=outlook.office.com&amp;scriptVer=20211206021.04&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929" y="3851403"/>
            <a:ext cx="1840373" cy="18403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0016" y="1653863"/>
            <a:ext cx="2197540" cy="21975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929" y="1024026"/>
            <a:ext cx="1875101" cy="18751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pr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5736" y="4331009"/>
            <a:ext cx="2068583" cy="2068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p:nvPr/>
        </p:nvSpPr>
        <p:spPr>
          <a:xfrm>
            <a:off x="6388352" y="298397"/>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bg1"/>
                </a:solidFill>
                <a:latin typeface="Dekko"/>
                <a:ea typeface="Dekko"/>
                <a:cs typeface="Dekko"/>
                <a:sym typeface="Dekko"/>
              </a:rPr>
              <a:t>Careers</a:t>
            </a:r>
            <a:endParaRPr sz="2700" dirty="0">
              <a:solidFill>
                <a:schemeClr val="bg1"/>
              </a:solidFill>
              <a:latin typeface="Dekko"/>
              <a:ea typeface="Dekko"/>
              <a:cs typeface="Dekko"/>
              <a:sym typeface="Dekko"/>
            </a:endParaRPr>
          </a:p>
        </p:txBody>
      </p:sp>
      <p:sp>
        <p:nvSpPr>
          <p:cNvPr id="203" name="Google Shape;203;p25"/>
          <p:cNvSpPr txBox="1"/>
          <p:nvPr/>
        </p:nvSpPr>
        <p:spPr>
          <a:xfrm>
            <a:off x="537445" y="875071"/>
            <a:ext cx="5578220" cy="5456903"/>
          </a:xfrm>
          <a:prstGeom prst="rect">
            <a:avLst/>
          </a:prstGeom>
          <a:noFill/>
          <a:ln>
            <a:noFill/>
            <a:prstDash val="lgDash"/>
          </a:ln>
        </p:spPr>
        <p:txBody>
          <a:bodyPr spcFirstLastPara="1" wrap="square" lIns="91425" tIns="45700" rIns="91425" bIns="45700" anchor="t" anchorCtr="0">
            <a:noAutofit/>
          </a:bodyPr>
          <a:lstStyle/>
          <a:p>
            <a:r>
              <a:rPr lang="en-GB" sz="2200" b="1" u="sng" dirty="0">
                <a:solidFill>
                  <a:schemeClr val="bg1"/>
                </a:solidFill>
                <a:latin typeface="Dekko" panose="020B0604020202020204" charset="0"/>
                <a:cs typeface="Dekko" panose="020B0604020202020204" charset="0"/>
              </a:rPr>
              <a:t>How </a:t>
            </a:r>
            <a:r>
              <a:rPr lang="en-GB" sz="2200" b="1" u="sng" dirty="0" smtClean="0">
                <a:solidFill>
                  <a:schemeClr val="bg1"/>
                </a:solidFill>
                <a:latin typeface="Dekko" panose="020B0604020202020204" charset="0"/>
                <a:cs typeface="Dekko" panose="020B0604020202020204" charset="0"/>
              </a:rPr>
              <a:t>Sport Coaching will </a:t>
            </a:r>
            <a:r>
              <a:rPr lang="en-GB" sz="2200" b="1" u="sng" dirty="0">
                <a:solidFill>
                  <a:schemeClr val="bg1"/>
                </a:solidFill>
                <a:latin typeface="Dekko" panose="020B0604020202020204" charset="0"/>
                <a:cs typeface="Dekko" panose="020B0604020202020204" charset="0"/>
              </a:rPr>
              <a:t>help you in the </a:t>
            </a:r>
            <a:r>
              <a:rPr lang="en-GB" sz="2200" b="1" u="sng" dirty="0" smtClean="0">
                <a:solidFill>
                  <a:schemeClr val="bg1"/>
                </a:solidFill>
                <a:latin typeface="Dekko" panose="020B0604020202020204" charset="0"/>
                <a:cs typeface="Dekko" panose="020B0604020202020204" charset="0"/>
              </a:rPr>
              <a:t>future</a:t>
            </a:r>
            <a:endParaRPr lang="en-GB" sz="2200" dirty="0">
              <a:solidFill>
                <a:schemeClr val="bg1"/>
              </a:solidFill>
              <a:latin typeface="Dekko" panose="020B0604020202020204" charset="0"/>
              <a:cs typeface="Dekko" panose="020B0604020202020204" charset="0"/>
            </a:endParaRPr>
          </a:p>
          <a:p>
            <a:r>
              <a:rPr lang="en-GB" sz="2200" dirty="0">
                <a:solidFill>
                  <a:schemeClr val="bg1"/>
                </a:solidFill>
                <a:latin typeface="Dekko" panose="020B0604020202020204" charset="0"/>
                <a:cs typeface="Dekko" panose="020B0604020202020204" charset="0"/>
              </a:rPr>
              <a:t/>
            </a:r>
            <a:br>
              <a:rPr lang="en-GB" sz="2200" dirty="0">
                <a:solidFill>
                  <a:schemeClr val="bg1"/>
                </a:solidFill>
                <a:latin typeface="Dekko" panose="020B0604020202020204" charset="0"/>
                <a:cs typeface="Dekko" panose="020B0604020202020204" charset="0"/>
              </a:rPr>
            </a:br>
            <a:r>
              <a:rPr lang="en-GB" sz="2200" dirty="0" smtClean="0">
                <a:solidFill>
                  <a:schemeClr val="bg1"/>
                </a:solidFill>
                <a:latin typeface="Dekko" panose="020B0604020202020204" charset="0"/>
                <a:cs typeface="Dekko" panose="020B0604020202020204" charset="0"/>
              </a:rPr>
              <a:t>Sport Coaching will give you an understanding and appreciation of how to live a healthy lifestyle through the fitness for sport unit. It also educates you on the importance of living a healthy lifestyle.</a:t>
            </a:r>
          </a:p>
          <a:p>
            <a:r>
              <a:rPr lang="en-GB" sz="2200" dirty="0" smtClean="0">
                <a:solidFill>
                  <a:schemeClr val="bg1"/>
                </a:solidFill>
                <a:latin typeface="Dekko" panose="020B0604020202020204" charset="0"/>
                <a:cs typeface="Dekko" panose="020B0604020202020204" charset="0"/>
              </a:rPr>
              <a:t> </a:t>
            </a:r>
          </a:p>
          <a:p>
            <a:r>
              <a:rPr lang="en-GB" sz="2200" dirty="0" smtClean="0">
                <a:solidFill>
                  <a:schemeClr val="bg1"/>
                </a:solidFill>
                <a:latin typeface="Dekko" panose="020B0604020202020204" charset="0"/>
                <a:cs typeface="Dekko" panose="020B0604020202020204" charset="0"/>
              </a:rPr>
              <a:t>Having the opportunity to coach a range of activities will enhance your ability to lead a group. The skills you will need to lead a session will include preparation via plans, organisation of time, people and equipment, time management as well as </a:t>
            </a:r>
            <a:r>
              <a:rPr lang="en-GB" sz="2200" dirty="0" err="1" smtClean="0">
                <a:solidFill>
                  <a:schemeClr val="bg1"/>
                </a:solidFill>
                <a:latin typeface="Dekko" panose="020B0604020202020204" charset="0"/>
                <a:cs typeface="Dekko" panose="020B0604020202020204" charset="0"/>
              </a:rPr>
              <a:t>oracy</a:t>
            </a:r>
            <a:r>
              <a:rPr lang="en-GB" sz="2200" dirty="0" smtClean="0">
                <a:solidFill>
                  <a:schemeClr val="bg1"/>
                </a:solidFill>
                <a:latin typeface="Dekko" panose="020B0604020202020204" charset="0"/>
                <a:cs typeface="Dekko" panose="020B0604020202020204" charset="0"/>
              </a:rPr>
              <a:t> skills. All these skills will be transferrable in to your future careers. </a:t>
            </a:r>
            <a:r>
              <a:rPr lang="en-GB" sz="2000" dirty="0">
                <a:solidFill>
                  <a:schemeClr val="bg1"/>
                </a:solidFill>
              </a:rPr>
              <a:t/>
            </a:r>
            <a:br>
              <a:rPr lang="en-GB" sz="2000" dirty="0">
                <a:solidFill>
                  <a:schemeClr val="bg1"/>
                </a:solidFill>
              </a:rPr>
            </a:br>
            <a:endParaRPr sz="2000" i="0" u="none" strike="noStrike" cap="none" dirty="0">
              <a:solidFill>
                <a:schemeClr val="bg1"/>
              </a:solidFill>
              <a:latin typeface="Architects Daughter"/>
              <a:ea typeface="Architects Daughter"/>
              <a:cs typeface="Architects Daughter"/>
              <a:sym typeface="Architects Daughter"/>
            </a:endParaRPr>
          </a:p>
        </p:txBody>
      </p:sp>
      <p:sp>
        <p:nvSpPr>
          <p:cNvPr id="4" name="Google Shape;203;p25"/>
          <p:cNvSpPr txBox="1"/>
          <p:nvPr/>
        </p:nvSpPr>
        <p:spPr>
          <a:xfrm>
            <a:off x="6558116" y="1024026"/>
            <a:ext cx="4783395" cy="5481600"/>
          </a:xfrm>
          <a:prstGeom prst="rect">
            <a:avLst/>
          </a:prstGeom>
          <a:noFill/>
          <a:ln>
            <a:noFill/>
          </a:ln>
        </p:spPr>
        <p:txBody>
          <a:bodyPr spcFirstLastPara="1" wrap="square" lIns="91425" tIns="45700" rIns="91425" bIns="45700" anchor="t" anchorCtr="0">
            <a:noAutofit/>
          </a:bodyPr>
          <a:lstStyle/>
          <a:p>
            <a:r>
              <a:rPr lang="en-GB" sz="2200" b="1" u="sng" dirty="0" smtClean="0">
                <a:solidFill>
                  <a:schemeClr val="bg1"/>
                </a:solidFill>
                <a:latin typeface="Dekko" panose="020B0604020202020204" charset="0"/>
                <a:cs typeface="Dekko" panose="020B0604020202020204" charset="0"/>
              </a:rPr>
              <a:t>Future </a:t>
            </a:r>
            <a:r>
              <a:rPr lang="en-GB" sz="2200" b="1" u="sng" dirty="0">
                <a:solidFill>
                  <a:schemeClr val="bg1"/>
                </a:solidFill>
                <a:latin typeface="Dekko" panose="020B0604020202020204" charset="0"/>
                <a:cs typeface="Dekko" panose="020B0604020202020204" charset="0"/>
              </a:rPr>
              <a:t>Careers</a:t>
            </a:r>
            <a:endParaRPr lang="en-GB" sz="2200" dirty="0">
              <a:solidFill>
                <a:schemeClr val="bg1"/>
              </a:solidFill>
              <a:latin typeface="Dekko" panose="020B0604020202020204" charset="0"/>
              <a:cs typeface="Dekko" panose="020B0604020202020204" charset="0"/>
            </a:endParaRPr>
          </a:p>
          <a:p>
            <a:endParaRPr lang="en-GB" sz="2200" dirty="0">
              <a:solidFill>
                <a:schemeClr val="bg1"/>
              </a:solidFill>
              <a:latin typeface="Dekko" panose="020B0604020202020204" charset="0"/>
              <a:cs typeface="Dekko" panose="020B0604020202020204" charset="0"/>
            </a:endParaRPr>
          </a:p>
          <a:p>
            <a:r>
              <a:rPr lang="en-GB" sz="2000" i="0" u="none" strike="noStrike" cap="none" dirty="0" smtClean="0">
                <a:solidFill>
                  <a:schemeClr val="bg1"/>
                </a:solidFill>
                <a:latin typeface="Dekko" panose="020B0604020202020204" charset="0"/>
                <a:ea typeface="Architects Daughter"/>
                <a:cs typeface="Dekko" panose="020B0604020202020204" charset="0"/>
                <a:sym typeface="Architects Daughter"/>
              </a:rPr>
              <a:t>PE Teacher</a:t>
            </a:r>
          </a:p>
          <a:p>
            <a:r>
              <a:rPr lang="en-GB" sz="2000" dirty="0" smtClean="0">
                <a:solidFill>
                  <a:schemeClr val="bg1"/>
                </a:solidFill>
                <a:latin typeface="Dekko" panose="020B0604020202020204" charset="0"/>
                <a:ea typeface="Architects Daughter"/>
                <a:cs typeface="Dekko" panose="020B0604020202020204" charset="0"/>
                <a:sym typeface="Architects Daughter"/>
              </a:rPr>
              <a:t>Sport Development Officer</a:t>
            </a:r>
          </a:p>
          <a:p>
            <a:r>
              <a:rPr lang="en-GB" sz="2000" i="0" u="none" strike="noStrike" cap="none" dirty="0" smtClean="0">
                <a:solidFill>
                  <a:schemeClr val="bg1"/>
                </a:solidFill>
                <a:latin typeface="Dekko" panose="020B0604020202020204" charset="0"/>
                <a:ea typeface="Architects Daughter"/>
                <a:cs typeface="Dekko" panose="020B0604020202020204" charset="0"/>
                <a:sym typeface="Architects Daughter"/>
              </a:rPr>
              <a:t>Sport Coach</a:t>
            </a:r>
          </a:p>
          <a:p>
            <a:r>
              <a:rPr lang="en-GB" sz="2000" dirty="0" smtClean="0">
                <a:solidFill>
                  <a:schemeClr val="bg1"/>
                </a:solidFill>
                <a:latin typeface="Dekko" panose="020B0604020202020204" charset="0"/>
                <a:ea typeface="Architects Daughter"/>
                <a:cs typeface="Dekko" panose="020B0604020202020204" charset="0"/>
                <a:sym typeface="Architects Daughter"/>
              </a:rPr>
              <a:t>Leisure Centre Manager</a:t>
            </a:r>
          </a:p>
          <a:p>
            <a:r>
              <a:rPr lang="en-GB" sz="2000" dirty="0" smtClean="0">
                <a:solidFill>
                  <a:schemeClr val="bg1"/>
                </a:solidFill>
                <a:latin typeface="Dekko" panose="020B0604020202020204" charset="0"/>
                <a:ea typeface="Architects Daughter"/>
                <a:cs typeface="Dekko" panose="020B0604020202020204" charset="0"/>
                <a:sym typeface="Architects Daughter"/>
              </a:rPr>
              <a:t>Professional sports person</a:t>
            </a:r>
          </a:p>
          <a:p>
            <a:r>
              <a:rPr lang="en-GB" sz="2000" dirty="0" smtClean="0">
                <a:solidFill>
                  <a:schemeClr val="bg1"/>
                </a:solidFill>
                <a:latin typeface="Dekko" panose="020B0604020202020204" charset="0"/>
                <a:ea typeface="Architects Daughter"/>
                <a:cs typeface="Dekko" panose="020B0604020202020204" charset="0"/>
                <a:sym typeface="Architects Daughter"/>
              </a:rPr>
              <a:t>Personal Trainer</a:t>
            </a:r>
          </a:p>
          <a:p>
            <a:r>
              <a:rPr lang="en-GB" sz="2000" dirty="0" smtClean="0">
                <a:solidFill>
                  <a:schemeClr val="bg1"/>
                </a:solidFill>
                <a:latin typeface="Dekko" panose="020B0604020202020204" charset="0"/>
                <a:ea typeface="Architects Daughter"/>
                <a:cs typeface="Dekko" panose="020B0604020202020204" charset="0"/>
                <a:sym typeface="Architects Daughter"/>
              </a:rPr>
              <a:t>Firefighter</a:t>
            </a:r>
          </a:p>
          <a:p>
            <a:r>
              <a:rPr lang="en-GB" sz="2000" dirty="0" smtClean="0">
                <a:solidFill>
                  <a:schemeClr val="bg1"/>
                </a:solidFill>
                <a:latin typeface="Dekko" panose="020B0604020202020204" charset="0"/>
                <a:ea typeface="Architects Daughter"/>
                <a:cs typeface="Dekko" panose="020B0604020202020204" charset="0"/>
                <a:sym typeface="Architects Daughter"/>
              </a:rPr>
              <a:t>Army</a:t>
            </a:r>
          </a:p>
          <a:p>
            <a:r>
              <a:rPr lang="en-GB" sz="2000" dirty="0" smtClean="0">
                <a:solidFill>
                  <a:schemeClr val="bg1"/>
                </a:solidFill>
                <a:latin typeface="Dekko" panose="020B0604020202020204" charset="0"/>
                <a:ea typeface="Architects Daughter"/>
                <a:cs typeface="Dekko" panose="020B0604020202020204" charset="0"/>
                <a:sym typeface="Architects Daughter"/>
              </a:rPr>
              <a:t>Police</a:t>
            </a:r>
          </a:p>
          <a:p>
            <a:r>
              <a:rPr lang="en-GB" sz="2000" dirty="0" smtClean="0">
                <a:solidFill>
                  <a:schemeClr val="bg1"/>
                </a:solidFill>
                <a:latin typeface="Dekko" panose="020B0604020202020204" charset="0"/>
                <a:ea typeface="Architects Daughter"/>
                <a:cs typeface="Dekko" panose="020B0604020202020204" charset="0"/>
                <a:sym typeface="Architects Daughter"/>
              </a:rPr>
              <a:t>Paramedic </a:t>
            </a:r>
          </a:p>
          <a:p>
            <a:endParaRPr lang="en-GB" sz="2000" dirty="0" smtClean="0">
              <a:solidFill>
                <a:schemeClr val="bg1"/>
              </a:solidFill>
              <a:latin typeface="Architects Daughter"/>
              <a:ea typeface="Architects Daughter"/>
              <a:cs typeface="Architects Daughter"/>
              <a:sym typeface="Architects Daughter"/>
            </a:endParaRPr>
          </a:p>
          <a:p>
            <a:endParaRPr sz="2000" i="0" u="none" strike="noStrike" cap="none" dirty="0">
              <a:solidFill>
                <a:schemeClr val="bg1"/>
              </a:solidFill>
              <a:latin typeface="Architects Daughter"/>
              <a:ea typeface="Architects Daughter"/>
              <a:cs typeface="Architects Daughter"/>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desMania">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494</Words>
  <Application>Microsoft Office PowerPoint</Application>
  <PresentationFormat>Widescreen</PresentationFormat>
  <Paragraphs>96</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Boogaloo</vt:lpstr>
      <vt:lpstr>Roboto Slab</vt:lpstr>
      <vt:lpstr>Short Stack</vt:lpstr>
      <vt:lpstr>Barriecito</vt:lpstr>
      <vt:lpstr>Roboto</vt:lpstr>
      <vt:lpstr>Calibri</vt:lpstr>
      <vt:lpstr>Dekko</vt:lpstr>
      <vt:lpstr>Arial</vt:lpstr>
      <vt:lpstr>Architects Daughter</vt:lpstr>
      <vt:lpstr>SlidesMania</vt:lpstr>
      <vt:lpstr>Marina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Lynsey Morris</dc:creator>
  <cp:lastModifiedBy>C Banfield (Cefn Saeson Comprehensive School)</cp:lastModifiedBy>
  <cp:revision>34</cp:revision>
  <dcterms:modified xsi:type="dcterms:W3CDTF">2021-12-14T13:34:47Z</dcterms:modified>
</cp:coreProperties>
</file>