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 id="2147483667" r:id="rId2"/>
  </p:sldMasterIdLst>
  <p:notesMasterIdLst>
    <p:notesMasterId r:id="rId14"/>
  </p:notesMasterIdLst>
  <p:sldIdLst>
    <p:sldId id="263" r:id="rId3"/>
    <p:sldId id="257" r:id="rId4"/>
    <p:sldId id="265" r:id="rId5"/>
    <p:sldId id="264" r:id="rId6"/>
    <p:sldId id="258" r:id="rId7"/>
    <p:sldId id="266" r:id="rId8"/>
    <p:sldId id="267" r:id="rId9"/>
    <p:sldId id="259" r:id="rId10"/>
    <p:sldId id="260" r:id="rId11"/>
    <p:sldId id="261" r:id="rId12"/>
    <p:sldId id="262" r:id="rId13"/>
  </p:sldIdLst>
  <p:sldSz cx="12192000" cy="6858000"/>
  <p:notesSz cx="6858000" cy="9144000"/>
  <p:embeddedFontLst>
    <p:embeddedFont>
      <p:font typeface="Boogaloo" panose="020B0604020202020204" charset="0"/>
      <p:regular r:id="rId15"/>
    </p:embeddedFont>
    <p:embeddedFont>
      <p:font typeface="Calibri" panose="020F0502020204030204" pitchFamily="34" charset="0"/>
      <p:regular r:id="rId16"/>
      <p:bold r:id="rId17"/>
      <p:italic r:id="rId18"/>
      <p:boldItalic r:id="rId19"/>
    </p:embeddedFont>
    <p:embeddedFont>
      <p:font typeface="Dekko" panose="020B0604020202020204" charset="0"/>
      <p:regular r:id="rId20"/>
    </p:embeddedFont>
    <p:embeddedFont>
      <p:font typeface="Bradley Hand ITC" panose="03070402050302030203" pitchFamily="66" charset="0"/>
      <p:regular r:id="rId21"/>
    </p:embeddedFont>
    <p:embeddedFont>
      <p:font typeface="Short Stack" panose="020B0604020202020204" charset="0"/>
      <p:regular r:id="rId22"/>
    </p:embeddedFont>
    <p:embeddedFont>
      <p:font typeface="Barriecito" panose="020B0604020202020204" charset="0"/>
      <p:regular r:id="rId23"/>
    </p:embeddedFont>
    <p:embeddedFont>
      <p:font typeface="Roboto" panose="020B0604020202020204" charset="0"/>
      <p:regular r:id="rId24"/>
      <p:bold r:id="rId25"/>
      <p:italic r:id="rId26"/>
      <p:boldItalic r:id="rId27"/>
    </p:embeddedFont>
    <p:embeddedFont>
      <p:font typeface="Roboto Slab" panose="020B060402020202020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27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b603118bc8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b603118bc8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6fd8ccc01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6fd8ccc01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1807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5234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6fd8ccc017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6fd8ccc01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6fd8ccc017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6fd8ccc01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159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6fd8ccc017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6fd8ccc01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6466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99f4f640e2_0_5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99f4f640e2_0_5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6fd8ccc017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6fd8ccc017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slide" Target="../slides/slide2.xml"/><Relationship Id="rId1" Type="http://schemas.openxmlformats.org/officeDocument/2006/relationships/slideMaster" Target="../slideMasters/slideMaster1.xml"/><Relationship Id="rId5" Type="http://schemas.openxmlformats.org/officeDocument/2006/relationships/slide" Target="../slides/slide10.xml"/><Relationship Id="rId4" Type="http://schemas.openxmlformats.org/officeDocument/2006/relationships/slide" Target="../slides/slide9.xml"/></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11.xml"/><Relationship Id="rId5" Type="http://schemas.openxmlformats.org/officeDocument/2006/relationships/slide" Target="../slides/slide10.xml"/><Relationship Id="rId4" Type="http://schemas.openxmlformats.org/officeDocument/2006/relationships/slide" Target="../slides/slide9.xml"/></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11.xml"/><Relationship Id="rId5" Type="http://schemas.openxmlformats.org/officeDocument/2006/relationships/slide" Target="../slides/slide10.xml"/><Relationship Id="rId4" Type="http://schemas.openxmlformats.org/officeDocument/2006/relationships/slide" Target="../slides/slide8.xml"/></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11.xml"/><Relationship Id="rId5" Type="http://schemas.openxmlformats.org/officeDocument/2006/relationships/slide" Target="../slides/slide9.xml"/><Relationship Id="rId4"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12"/>
        <p:cNvGrpSpPr/>
        <p:nvPr/>
      </p:nvGrpSpPr>
      <p:grpSpPr>
        <a:xfrm>
          <a:off x="0" y="0"/>
          <a:ext cx="0" cy="0"/>
          <a:chOff x="0" y="0"/>
          <a:chExt cx="0" cy="0"/>
        </a:xfrm>
      </p:grpSpPr>
      <p:sp>
        <p:nvSpPr>
          <p:cNvPr id="13" name="Google Shape;13;p2"/>
          <p:cNvSpPr/>
          <p:nvPr/>
        </p:nvSpPr>
        <p:spPr>
          <a:xfrm flipH="1">
            <a:off x="9911134"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 name="Google Shape;14;p2"/>
          <p:cNvSpPr/>
          <p:nvPr/>
        </p:nvSpPr>
        <p:spPr>
          <a:xfrm flipH="1">
            <a:off x="9991724"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 name="Google Shape;15;p2"/>
          <p:cNvSpPr/>
          <p:nvPr/>
        </p:nvSpPr>
        <p:spPr>
          <a:xfrm flipH="1">
            <a:off x="8026513"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 name="Google Shape;16;p2"/>
          <p:cNvSpPr/>
          <p:nvPr/>
        </p:nvSpPr>
        <p:spPr>
          <a:xfrm flipH="1">
            <a:off x="8105174" y="24863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 name="Google Shape;17;p2"/>
          <p:cNvSpPr/>
          <p:nvPr/>
        </p:nvSpPr>
        <p:spPr>
          <a:xfrm flipH="1">
            <a:off x="614189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 name="Google Shape;18;p2"/>
          <p:cNvSpPr/>
          <p:nvPr/>
        </p:nvSpPr>
        <p:spPr>
          <a:xfrm flipH="1">
            <a:off x="6228246"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 name="Google Shape;19;p2"/>
          <p:cNvSpPr/>
          <p:nvPr/>
        </p:nvSpPr>
        <p:spPr>
          <a:xfrm flipH="1">
            <a:off x="425727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 name="Google Shape;20;p2"/>
          <p:cNvSpPr/>
          <p:nvPr/>
        </p:nvSpPr>
        <p:spPr>
          <a:xfrm flipH="1">
            <a:off x="4341695"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 name="Google Shape;21;p2"/>
          <p:cNvSpPr/>
          <p:nvPr/>
        </p:nvSpPr>
        <p:spPr>
          <a:xfrm flipH="1">
            <a:off x="2372650"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 name="Google Shape;22;p2"/>
          <p:cNvSpPr/>
          <p:nvPr/>
        </p:nvSpPr>
        <p:spPr>
          <a:xfrm flipH="1">
            <a:off x="2437497" y="24543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 name="Google Shape;23;p2"/>
          <p:cNvSpPr/>
          <p:nvPr/>
        </p:nvSpPr>
        <p:spPr>
          <a:xfrm flipH="1">
            <a:off x="168442" y="171638"/>
            <a:ext cx="11819824" cy="6481022"/>
          </a:xfrm>
          <a:custGeom>
            <a:avLst/>
            <a:gdLst/>
            <a:ahLst/>
            <a:cxnLst/>
            <a:rect l="l" t="t" r="r" b="b"/>
            <a:pathLst>
              <a:path w="11819824" h="6481022" extrusionOk="0">
                <a:moveTo>
                  <a:pt x="11057030" y="0"/>
                </a:moveTo>
                <a:lnTo>
                  <a:pt x="10606184" y="0"/>
                </a:lnTo>
                <a:lnTo>
                  <a:pt x="10585408" y="0"/>
                </a:lnTo>
                <a:lnTo>
                  <a:pt x="10134563" y="0"/>
                </a:lnTo>
                <a:cubicBezTo>
                  <a:pt x="9968823" y="0"/>
                  <a:pt x="9834464" y="140055"/>
                  <a:pt x="9834464" y="312821"/>
                </a:cubicBezTo>
                <a:lnTo>
                  <a:pt x="9842857" y="478859"/>
                </a:lnTo>
                <a:cubicBezTo>
                  <a:pt x="9842857" y="541653"/>
                  <a:pt x="9806231" y="595530"/>
                  <a:pt x="9754033" y="618544"/>
                </a:cubicBezTo>
                <a:lnTo>
                  <a:pt x="9705003"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11486590" y="628862"/>
                </a:lnTo>
                <a:lnTo>
                  <a:pt x="11437560" y="618544"/>
                </a:lnTo>
                <a:cubicBezTo>
                  <a:pt x="11385362" y="595530"/>
                  <a:pt x="11348736" y="541653"/>
                  <a:pt x="11348736" y="478859"/>
                </a:cubicBezTo>
                <a:lnTo>
                  <a:pt x="11357128" y="312821"/>
                </a:lnTo>
                <a:cubicBezTo>
                  <a:pt x="11357128" y="140055"/>
                  <a:pt x="11222769" y="0"/>
                  <a:pt x="11057030"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 name="Google Shape;24;p2"/>
          <p:cNvSpPr/>
          <p:nvPr/>
        </p:nvSpPr>
        <p:spPr>
          <a:xfrm flipH="1">
            <a:off x="296572" y="250245"/>
            <a:ext cx="11585816" cy="6302794"/>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7"/>
        <p:cNvGrpSpPr/>
        <p:nvPr/>
      </p:nvGrpSpPr>
      <p:grpSpPr>
        <a:xfrm>
          <a:off x="0" y="0"/>
          <a:ext cx="0" cy="0"/>
          <a:chOff x="0" y="0"/>
          <a:chExt cx="0" cy="0"/>
        </a:xfrm>
      </p:grpSpPr>
      <p:cxnSp>
        <p:nvCxnSpPr>
          <p:cNvPr id="138" name="Google Shape;138;p13"/>
          <p:cNvCxnSpPr/>
          <p:nvPr/>
        </p:nvCxnSpPr>
        <p:spPr>
          <a:xfrm>
            <a:off x="656750" y="1680378"/>
            <a:ext cx="566400" cy="0"/>
          </a:xfrm>
          <a:prstGeom prst="straightConnector1">
            <a:avLst/>
          </a:prstGeom>
          <a:noFill/>
          <a:ln w="38100" cap="flat" cmpd="sng">
            <a:solidFill>
              <a:schemeClr val="accent4"/>
            </a:solidFill>
            <a:prstDash val="solid"/>
            <a:round/>
            <a:headEnd type="none" w="sm" len="sm"/>
            <a:tailEnd type="none" w="sm" len="sm"/>
          </a:ln>
        </p:spPr>
      </p:cxnSp>
      <p:sp>
        <p:nvSpPr>
          <p:cNvPr id="139" name="Google Shape;139;p13"/>
          <p:cNvSpPr txBox="1">
            <a:spLocks noGrp="1"/>
          </p:cNvSpPr>
          <p:nvPr>
            <p:ph type="title"/>
          </p:nvPr>
        </p:nvSpPr>
        <p:spPr>
          <a:xfrm>
            <a:off x="517200" y="610700"/>
            <a:ext cx="11157600" cy="914700"/>
          </a:xfrm>
          <a:prstGeom prst="rect">
            <a:avLst/>
          </a:prstGeom>
        </p:spPr>
        <p:txBody>
          <a:bodyPr spcFirstLastPara="1" wrap="square" lIns="121900" tIns="121900" rIns="121900" bIns="121900" anchor="b"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40" name="Google Shape;140;p13"/>
          <p:cNvSpPr txBox="1">
            <a:spLocks noGrp="1"/>
          </p:cNvSpPr>
          <p:nvPr>
            <p:ph type="body" idx="1"/>
          </p:nvPr>
        </p:nvSpPr>
        <p:spPr>
          <a:xfrm>
            <a:off x="517200" y="1986433"/>
            <a:ext cx="5333100" cy="41052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41" name="Google Shape;141;p13"/>
          <p:cNvSpPr txBox="1">
            <a:spLocks noGrp="1"/>
          </p:cNvSpPr>
          <p:nvPr>
            <p:ph type="body" idx="2"/>
          </p:nvPr>
        </p:nvSpPr>
        <p:spPr>
          <a:xfrm>
            <a:off x="6341600" y="1986433"/>
            <a:ext cx="5333100" cy="41052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42" name="Google Shape;142;p1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3"/>
        <p:cNvGrpSpPr/>
        <p:nvPr/>
      </p:nvGrpSpPr>
      <p:grpSpPr>
        <a:xfrm>
          <a:off x="0" y="0"/>
          <a:ext cx="0" cy="0"/>
          <a:chOff x="0" y="0"/>
          <a:chExt cx="0" cy="0"/>
        </a:xfrm>
      </p:grpSpPr>
      <p:sp>
        <p:nvSpPr>
          <p:cNvPr id="144" name="Google Shape;144;p14"/>
          <p:cNvSpPr txBox="1">
            <a:spLocks noGrp="1"/>
          </p:cNvSpPr>
          <p:nvPr>
            <p:ph type="title"/>
          </p:nvPr>
        </p:nvSpPr>
        <p:spPr>
          <a:xfrm>
            <a:off x="517200" y="610700"/>
            <a:ext cx="11157600" cy="914700"/>
          </a:xfrm>
          <a:prstGeom prst="rect">
            <a:avLst/>
          </a:prstGeom>
        </p:spPr>
        <p:txBody>
          <a:bodyPr spcFirstLastPara="1" wrap="square" lIns="121900" tIns="121900" rIns="121900" bIns="121900" anchor="b"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45" name="Google Shape;145;p1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6"/>
        <p:cNvGrpSpPr/>
        <p:nvPr/>
      </p:nvGrpSpPr>
      <p:grpSpPr>
        <a:xfrm>
          <a:off x="0" y="0"/>
          <a:ext cx="0" cy="0"/>
          <a:chOff x="0" y="0"/>
          <a:chExt cx="0" cy="0"/>
        </a:xfrm>
      </p:grpSpPr>
      <p:cxnSp>
        <p:nvCxnSpPr>
          <p:cNvPr id="147" name="Google Shape;147;p15"/>
          <p:cNvCxnSpPr/>
          <p:nvPr/>
        </p:nvCxnSpPr>
        <p:spPr>
          <a:xfrm>
            <a:off x="652291" y="1883036"/>
            <a:ext cx="441900" cy="0"/>
          </a:xfrm>
          <a:prstGeom prst="straightConnector1">
            <a:avLst/>
          </a:prstGeom>
          <a:noFill/>
          <a:ln w="38100" cap="flat" cmpd="sng">
            <a:solidFill>
              <a:schemeClr val="accent4"/>
            </a:solidFill>
            <a:prstDash val="solid"/>
            <a:round/>
            <a:headEnd type="none" w="sm" len="sm"/>
            <a:tailEnd type="none" w="sm" len="sm"/>
          </a:ln>
        </p:spPr>
      </p:cxnSp>
      <p:sp>
        <p:nvSpPr>
          <p:cNvPr id="148" name="Google Shape;148;p15"/>
          <p:cNvSpPr txBox="1">
            <a:spLocks noGrp="1"/>
          </p:cNvSpPr>
          <p:nvPr>
            <p:ph type="title"/>
          </p:nvPr>
        </p:nvSpPr>
        <p:spPr>
          <a:xfrm>
            <a:off x="517200" y="740800"/>
            <a:ext cx="3744000" cy="1007700"/>
          </a:xfrm>
          <a:prstGeom prst="rect">
            <a:avLst/>
          </a:prstGeom>
        </p:spPr>
        <p:txBody>
          <a:bodyPr spcFirstLastPara="1" wrap="square" lIns="121900" tIns="121900" rIns="121900" bIns="121900" anchor="b"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149" name="Google Shape;149;p15"/>
          <p:cNvSpPr txBox="1">
            <a:spLocks noGrp="1"/>
          </p:cNvSpPr>
          <p:nvPr>
            <p:ph type="body" idx="1"/>
          </p:nvPr>
        </p:nvSpPr>
        <p:spPr>
          <a:xfrm>
            <a:off x="517200" y="2125367"/>
            <a:ext cx="3744000" cy="35748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50" name="Google Shape;150;p1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653667" y="701800"/>
            <a:ext cx="7491600" cy="5454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153" name="Google Shape;153;p1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4"/>
        <p:cNvGrpSpPr/>
        <p:nvPr/>
      </p:nvGrpSpPr>
      <p:grpSpPr>
        <a:xfrm>
          <a:off x="0" y="0"/>
          <a:ext cx="0" cy="0"/>
          <a:chOff x="0" y="0"/>
          <a:chExt cx="0" cy="0"/>
        </a:xfrm>
      </p:grpSpPr>
      <p:sp>
        <p:nvSpPr>
          <p:cNvPr id="155" name="Google Shape;155;p17"/>
          <p:cNvSpPr/>
          <p:nvPr/>
        </p:nvSpPr>
        <p:spPr>
          <a:xfrm>
            <a:off x="6096000" y="-100"/>
            <a:ext cx="6096000" cy="685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156" name="Google Shape;156;p17"/>
          <p:cNvCxnSpPr/>
          <p:nvPr/>
        </p:nvCxnSpPr>
        <p:spPr>
          <a:xfrm>
            <a:off x="6706233" y="5994004"/>
            <a:ext cx="721200" cy="0"/>
          </a:xfrm>
          <a:prstGeom prst="straightConnector1">
            <a:avLst/>
          </a:prstGeom>
          <a:noFill/>
          <a:ln w="38100" cap="flat" cmpd="sng">
            <a:solidFill>
              <a:schemeClr val="accent5"/>
            </a:solidFill>
            <a:prstDash val="solid"/>
            <a:round/>
            <a:headEnd type="none" w="sm" len="sm"/>
            <a:tailEnd type="none" w="sm" len="sm"/>
          </a:ln>
        </p:spPr>
      </p:cxnSp>
      <p:sp>
        <p:nvSpPr>
          <p:cNvPr id="157" name="Google Shape;157;p17"/>
          <p:cNvSpPr txBox="1">
            <a:spLocks noGrp="1"/>
          </p:cNvSpPr>
          <p:nvPr>
            <p:ph type="title"/>
          </p:nvPr>
        </p:nvSpPr>
        <p:spPr>
          <a:xfrm>
            <a:off x="354000" y="1612100"/>
            <a:ext cx="5393700" cy="20085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5100"/>
              <a:buNone/>
              <a:defRPr sz="5100"/>
            </a:lvl1pPr>
            <a:lvl2pPr lvl="1" algn="ctr" rtl="0">
              <a:spcBef>
                <a:spcPts val="0"/>
              </a:spcBef>
              <a:spcAft>
                <a:spcPts val="0"/>
              </a:spcAft>
              <a:buSzPts val="5100"/>
              <a:buNone/>
              <a:defRPr sz="5100"/>
            </a:lvl2pPr>
            <a:lvl3pPr lvl="2" algn="ctr" rtl="0">
              <a:spcBef>
                <a:spcPts val="0"/>
              </a:spcBef>
              <a:spcAft>
                <a:spcPts val="0"/>
              </a:spcAft>
              <a:buSzPts val="5100"/>
              <a:buNone/>
              <a:defRPr sz="5100"/>
            </a:lvl3pPr>
            <a:lvl4pPr lvl="3" algn="ctr" rtl="0">
              <a:spcBef>
                <a:spcPts val="0"/>
              </a:spcBef>
              <a:spcAft>
                <a:spcPts val="0"/>
              </a:spcAft>
              <a:buSzPts val="5100"/>
              <a:buNone/>
              <a:defRPr sz="5100"/>
            </a:lvl4pPr>
            <a:lvl5pPr lvl="4" algn="ctr" rtl="0">
              <a:spcBef>
                <a:spcPts val="0"/>
              </a:spcBef>
              <a:spcAft>
                <a:spcPts val="0"/>
              </a:spcAft>
              <a:buSzPts val="5100"/>
              <a:buNone/>
              <a:defRPr sz="5100"/>
            </a:lvl5pPr>
            <a:lvl6pPr lvl="5" algn="ctr" rtl="0">
              <a:spcBef>
                <a:spcPts val="0"/>
              </a:spcBef>
              <a:spcAft>
                <a:spcPts val="0"/>
              </a:spcAft>
              <a:buSzPts val="5100"/>
              <a:buNone/>
              <a:defRPr sz="5100"/>
            </a:lvl6pPr>
            <a:lvl7pPr lvl="6" algn="ctr" rtl="0">
              <a:spcBef>
                <a:spcPts val="0"/>
              </a:spcBef>
              <a:spcAft>
                <a:spcPts val="0"/>
              </a:spcAft>
              <a:buSzPts val="5100"/>
              <a:buNone/>
              <a:defRPr sz="5100"/>
            </a:lvl7pPr>
            <a:lvl8pPr lvl="7" algn="ctr" rtl="0">
              <a:spcBef>
                <a:spcPts val="0"/>
              </a:spcBef>
              <a:spcAft>
                <a:spcPts val="0"/>
              </a:spcAft>
              <a:buSzPts val="5100"/>
              <a:buNone/>
              <a:defRPr sz="5100"/>
            </a:lvl8pPr>
            <a:lvl9pPr lvl="8" algn="ctr" rtl="0">
              <a:spcBef>
                <a:spcPts val="0"/>
              </a:spcBef>
              <a:spcAft>
                <a:spcPts val="0"/>
              </a:spcAft>
              <a:buSzPts val="5100"/>
              <a:buNone/>
              <a:defRPr sz="5100"/>
            </a:lvl9pPr>
          </a:lstStyle>
          <a:p>
            <a:endParaRPr/>
          </a:p>
        </p:txBody>
      </p:sp>
      <p:sp>
        <p:nvSpPr>
          <p:cNvPr id="158" name="Google Shape;158;p17"/>
          <p:cNvSpPr txBox="1">
            <a:spLocks noGrp="1"/>
          </p:cNvSpPr>
          <p:nvPr>
            <p:ph type="subTitle" idx="1"/>
          </p:nvPr>
        </p:nvSpPr>
        <p:spPr>
          <a:xfrm>
            <a:off x="354000" y="3692001"/>
            <a:ext cx="5393700" cy="17940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chemeClr val="accent5"/>
              </a:buClr>
              <a:buSzPts val="2800"/>
              <a:buNone/>
              <a:defRPr sz="2800">
                <a:solidFill>
                  <a:schemeClr val="accent5"/>
                </a:solidFill>
              </a:defRPr>
            </a:lvl1pPr>
            <a:lvl2pPr lvl="1" algn="ctr" rtl="0">
              <a:lnSpc>
                <a:spcPct val="100000"/>
              </a:lnSpc>
              <a:spcBef>
                <a:spcPts val="0"/>
              </a:spcBef>
              <a:spcAft>
                <a:spcPts val="0"/>
              </a:spcAft>
              <a:buClr>
                <a:schemeClr val="accent5"/>
              </a:buClr>
              <a:buSzPts val="2800"/>
              <a:buNone/>
              <a:defRPr sz="2800">
                <a:solidFill>
                  <a:schemeClr val="accent5"/>
                </a:solidFill>
              </a:defRPr>
            </a:lvl2pPr>
            <a:lvl3pPr lvl="2" algn="ctr" rtl="0">
              <a:lnSpc>
                <a:spcPct val="100000"/>
              </a:lnSpc>
              <a:spcBef>
                <a:spcPts val="0"/>
              </a:spcBef>
              <a:spcAft>
                <a:spcPts val="0"/>
              </a:spcAft>
              <a:buClr>
                <a:schemeClr val="accent5"/>
              </a:buClr>
              <a:buSzPts val="2800"/>
              <a:buNone/>
              <a:defRPr sz="2800">
                <a:solidFill>
                  <a:schemeClr val="accent5"/>
                </a:solidFill>
              </a:defRPr>
            </a:lvl3pPr>
            <a:lvl4pPr lvl="3" algn="ctr" rtl="0">
              <a:lnSpc>
                <a:spcPct val="100000"/>
              </a:lnSpc>
              <a:spcBef>
                <a:spcPts val="0"/>
              </a:spcBef>
              <a:spcAft>
                <a:spcPts val="0"/>
              </a:spcAft>
              <a:buClr>
                <a:schemeClr val="accent5"/>
              </a:buClr>
              <a:buSzPts val="2800"/>
              <a:buNone/>
              <a:defRPr sz="2800">
                <a:solidFill>
                  <a:schemeClr val="accent5"/>
                </a:solidFill>
              </a:defRPr>
            </a:lvl4pPr>
            <a:lvl5pPr lvl="4" algn="ctr" rtl="0">
              <a:lnSpc>
                <a:spcPct val="100000"/>
              </a:lnSpc>
              <a:spcBef>
                <a:spcPts val="0"/>
              </a:spcBef>
              <a:spcAft>
                <a:spcPts val="0"/>
              </a:spcAft>
              <a:buClr>
                <a:schemeClr val="accent5"/>
              </a:buClr>
              <a:buSzPts val="2800"/>
              <a:buNone/>
              <a:defRPr sz="2800">
                <a:solidFill>
                  <a:schemeClr val="accent5"/>
                </a:solidFill>
              </a:defRPr>
            </a:lvl5pPr>
            <a:lvl6pPr lvl="5" algn="ctr" rtl="0">
              <a:lnSpc>
                <a:spcPct val="100000"/>
              </a:lnSpc>
              <a:spcBef>
                <a:spcPts val="0"/>
              </a:spcBef>
              <a:spcAft>
                <a:spcPts val="0"/>
              </a:spcAft>
              <a:buClr>
                <a:schemeClr val="accent5"/>
              </a:buClr>
              <a:buSzPts val="2800"/>
              <a:buNone/>
              <a:defRPr sz="2800">
                <a:solidFill>
                  <a:schemeClr val="accent5"/>
                </a:solidFill>
              </a:defRPr>
            </a:lvl6pPr>
            <a:lvl7pPr lvl="6" algn="ctr" rtl="0">
              <a:lnSpc>
                <a:spcPct val="100000"/>
              </a:lnSpc>
              <a:spcBef>
                <a:spcPts val="0"/>
              </a:spcBef>
              <a:spcAft>
                <a:spcPts val="0"/>
              </a:spcAft>
              <a:buClr>
                <a:schemeClr val="accent5"/>
              </a:buClr>
              <a:buSzPts val="2800"/>
              <a:buNone/>
              <a:defRPr sz="2800">
                <a:solidFill>
                  <a:schemeClr val="accent5"/>
                </a:solidFill>
              </a:defRPr>
            </a:lvl7pPr>
            <a:lvl8pPr lvl="7" algn="ctr" rtl="0">
              <a:lnSpc>
                <a:spcPct val="100000"/>
              </a:lnSpc>
              <a:spcBef>
                <a:spcPts val="0"/>
              </a:spcBef>
              <a:spcAft>
                <a:spcPts val="0"/>
              </a:spcAft>
              <a:buClr>
                <a:schemeClr val="accent5"/>
              </a:buClr>
              <a:buSzPts val="2800"/>
              <a:buNone/>
              <a:defRPr sz="2800">
                <a:solidFill>
                  <a:schemeClr val="accent5"/>
                </a:solidFill>
              </a:defRPr>
            </a:lvl8pPr>
            <a:lvl9pPr lvl="8" algn="ctr" rtl="0">
              <a:lnSpc>
                <a:spcPct val="100000"/>
              </a:lnSpc>
              <a:spcBef>
                <a:spcPts val="0"/>
              </a:spcBef>
              <a:spcAft>
                <a:spcPts val="0"/>
              </a:spcAft>
              <a:buClr>
                <a:schemeClr val="accent5"/>
              </a:buClr>
              <a:buSzPts val="2800"/>
              <a:buNone/>
              <a:defRPr sz="2800">
                <a:solidFill>
                  <a:schemeClr val="accent5"/>
                </a:solidFill>
              </a:defRPr>
            </a:lvl9pPr>
          </a:lstStyle>
          <a:p>
            <a:endParaRPr/>
          </a:p>
        </p:txBody>
      </p:sp>
      <p:sp>
        <p:nvSpPr>
          <p:cNvPr id="159" name="Google Shape;159;p17"/>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 name="Google Shape;160;p1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1"/>
        <p:cNvGrpSpPr/>
        <p:nvPr/>
      </p:nvGrpSpPr>
      <p:grpSpPr>
        <a:xfrm>
          <a:off x="0" y="0"/>
          <a:ext cx="0" cy="0"/>
          <a:chOff x="0" y="0"/>
          <a:chExt cx="0" cy="0"/>
        </a:xfrm>
      </p:grpSpPr>
      <p:sp>
        <p:nvSpPr>
          <p:cNvPr id="162" name="Google Shape;162;p18"/>
          <p:cNvSpPr txBox="1">
            <a:spLocks noGrp="1"/>
          </p:cNvSpPr>
          <p:nvPr>
            <p:ph type="body" idx="1"/>
          </p:nvPr>
        </p:nvSpPr>
        <p:spPr>
          <a:xfrm>
            <a:off x="426000" y="5644967"/>
            <a:ext cx="7998300" cy="798300"/>
          </a:xfrm>
          <a:prstGeom prst="rect">
            <a:avLst/>
          </a:prstGeom>
        </p:spPr>
        <p:txBody>
          <a:bodyPr spcFirstLastPara="1" wrap="square" lIns="121900" tIns="121900" rIns="121900" bIns="121900" anchor="ctr" anchorCtr="0">
            <a:noAutofit/>
          </a:bodyPr>
          <a:lstStyle>
            <a:lvl1pPr marL="457200" lvl="0" indent="-228600" rtl="0">
              <a:lnSpc>
                <a:spcPct val="100000"/>
              </a:lnSpc>
              <a:spcBef>
                <a:spcPts val="0"/>
              </a:spcBef>
              <a:spcAft>
                <a:spcPts val="0"/>
              </a:spcAft>
              <a:buSzPts val="2400"/>
              <a:buFont typeface="Roboto Slab"/>
              <a:buNone/>
              <a:defRPr>
                <a:latin typeface="Roboto Slab"/>
                <a:ea typeface="Roboto Slab"/>
                <a:cs typeface="Roboto Slab"/>
                <a:sym typeface="Roboto Slab"/>
              </a:defRPr>
            </a:lvl1pPr>
          </a:lstStyle>
          <a:p>
            <a:endParaRPr/>
          </a:p>
        </p:txBody>
      </p:sp>
      <p:sp>
        <p:nvSpPr>
          <p:cNvPr id="163" name="Google Shape;163;p1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4"/>
        <p:cNvGrpSpPr/>
        <p:nvPr/>
      </p:nvGrpSpPr>
      <p:grpSpPr>
        <a:xfrm>
          <a:off x="0" y="0"/>
          <a:ext cx="0" cy="0"/>
          <a:chOff x="0" y="0"/>
          <a:chExt cx="0" cy="0"/>
        </a:xfrm>
      </p:grpSpPr>
      <p:sp>
        <p:nvSpPr>
          <p:cNvPr id="165" name="Google Shape;165;p19"/>
          <p:cNvSpPr/>
          <p:nvPr/>
        </p:nvSpPr>
        <p:spPr>
          <a:xfrm>
            <a:off x="200" y="6769100"/>
            <a:ext cx="12191700" cy="88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6" name="Google Shape;166;p19"/>
          <p:cNvSpPr txBox="1">
            <a:spLocks noGrp="1"/>
          </p:cNvSpPr>
          <p:nvPr>
            <p:ph type="title" hasCustomPrompt="1"/>
          </p:nvPr>
        </p:nvSpPr>
        <p:spPr>
          <a:xfrm>
            <a:off x="517200" y="1536600"/>
            <a:ext cx="11157600" cy="2051100"/>
          </a:xfrm>
          <a:prstGeom prst="rect">
            <a:avLst/>
          </a:prstGeom>
        </p:spPr>
        <p:txBody>
          <a:bodyPr spcFirstLastPara="1" wrap="square" lIns="121900" tIns="121900" rIns="121900" bIns="121900" anchor="ctr" anchorCtr="0">
            <a:noAutofit/>
          </a:bodyPr>
          <a:lstStyle>
            <a:lvl1pPr lvl="0" algn="ctr" rtl="0">
              <a:spcBef>
                <a:spcPts val="0"/>
              </a:spcBef>
              <a:spcAft>
                <a:spcPts val="0"/>
              </a:spcAft>
              <a:buClr>
                <a:schemeClr val="accent5"/>
              </a:buClr>
              <a:buSzPts val="17300"/>
              <a:buNone/>
              <a:defRPr sz="17300">
                <a:solidFill>
                  <a:schemeClr val="accent5"/>
                </a:solidFill>
              </a:defRPr>
            </a:lvl1pPr>
            <a:lvl2pPr lvl="1" algn="ctr" rtl="0">
              <a:spcBef>
                <a:spcPts val="0"/>
              </a:spcBef>
              <a:spcAft>
                <a:spcPts val="0"/>
              </a:spcAft>
              <a:buClr>
                <a:schemeClr val="accent5"/>
              </a:buClr>
              <a:buSzPts val="17300"/>
              <a:buNone/>
              <a:defRPr sz="17300">
                <a:solidFill>
                  <a:schemeClr val="accent5"/>
                </a:solidFill>
              </a:defRPr>
            </a:lvl2pPr>
            <a:lvl3pPr lvl="2" algn="ctr" rtl="0">
              <a:spcBef>
                <a:spcPts val="0"/>
              </a:spcBef>
              <a:spcAft>
                <a:spcPts val="0"/>
              </a:spcAft>
              <a:buClr>
                <a:schemeClr val="accent5"/>
              </a:buClr>
              <a:buSzPts val="17300"/>
              <a:buNone/>
              <a:defRPr sz="17300">
                <a:solidFill>
                  <a:schemeClr val="accent5"/>
                </a:solidFill>
              </a:defRPr>
            </a:lvl3pPr>
            <a:lvl4pPr lvl="3" algn="ctr" rtl="0">
              <a:spcBef>
                <a:spcPts val="0"/>
              </a:spcBef>
              <a:spcAft>
                <a:spcPts val="0"/>
              </a:spcAft>
              <a:buClr>
                <a:schemeClr val="accent5"/>
              </a:buClr>
              <a:buSzPts val="17300"/>
              <a:buNone/>
              <a:defRPr sz="17300">
                <a:solidFill>
                  <a:schemeClr val="accent5"/>
                </a:solidFill>
              </a:defRPr>
            </a:lvl4pPr>
            <a:lvl5pPr lvl="4" algn="ctr" rtl="0">
              <a:spcBef>
                <a:spcPts val="0"/>
              </a:spcBef>
              <a:spcAft>
                <a:spcPts val="0"/>
              </a:spcAft>
              <a:buClr>
                <a:schemeClr val="accent5"/>
              </a:buClr>
              <a:buSzPts val="17300"/>
              <a:buNone/>
              <a:defRPr sz="17300">
                <a:solidFill>
                  <a:schemeClr val="accent5"/>
                </a:solidFill>
              </a:defRPr>
            </a:lvl5pPr>
            <a:lvl6pPr lvl="5" algn="ctr" rtl="0">
              <a:spcBef>
                <a:spcPts val="0"/>
              </a:spcBef>
              <a:spcAft>
                <a:spcPts val="0"/>
              </a:spcAft>
              <a:buClr>
                <a:schemeClr val="accent5"/>
              </a:buClr>
              <a:buSzPts val="17300"/>
              <a:buNone/>
              <a:defRPr sz="17300">
                <a:solidFill>
                  <a:schemeClr val="accent5"/>
                </a:solidFill>
              </a:defRPr>
            </a:lvl6pPr>
            <a:lvl7pPr lvl="6" algn="ctr" rtl="0">
              <a:spcBef>
                <a:spcPts val="0"/>
              </a:spcBef>
              <a:spcAft>
                <a:spcPts val="0"/>
              </a:spcAft>
              <a:buClr>
                <a:schemeClr val="accent5"/>
              </a:buClr>
              <a:buSzPts val="17300"/>
              <a:buNone/>
              <a:defRPr sz="17300">
                <a:solidFill>
                  <a:schemeClr val="accent5"/>
                </a:solidFill>
              </a:defRPr>
            </a:lvl7pPr>
            <a:lvl8pPr lvl="7" algn="ctr" rtl="0">
              <a:spcBef>
                <a:spcPts val="0"/>
              </a:spcBef>
              <a:spcAft>
                <a:spcPts val="0"/>
              </a:spcAft>
              <a:buClr>
                <a:schemeClr val="accent5"/>
              </a:buClr>
              <a:buSzPts val="17300"/>
              <a:buNone/>
              <a:defRPr sz="17300">
                <a:solidFill>
                  <a:schemeClr val="accent5"/>
                </a:solidFill>
              </a:defRPr>
            </a:lvl8pPr>
            <a:lvl9pPr lvl="8" algn="ctr" rtl="0">
              <a:spcBef>
                <a:spcPts val="0"/>
              </a:spcBef>
              <a:spcAft>
                <a:spcPts val="0"/>
              </a:spcAft>
              <a:buClr>
                <a:schemeClr val="accent5"/>
              </a:buClr>
              <a:buSzPts val="17300"/>
              <a:buNone/>
              <a:defRPr sz="17300">
                <a:solidFill>
                  <a:schemeClr val="accent5"/>
                </a:solidFill>
              </a:defRPr>
            </a:lvl9pPr>
          </a:lstStyle>
          <a:p>
            <a:r>
              <a:t>xx%</a:t>
            </a:r>
          </a:p>
        </p:txBody>
      </p:sp>
      <p:sp>
        <p:nvSpPr>
          <p:cNvPr id="167" name="Google Shape;167;p19"/>
          <p:cNvSpPr txBox="1">
            <a:spLocks noGrp="1"/>
          </p:cNvSpPr>
          <p:nvPr>
            <p:ph type="body" idx="1"/>
          </p:nvPr>
        </p:nvSpPr>
        <p:spPr>
          <a:xfrm>
            <a:off x="517200" y="3892600"/>
            <a:ext cx="11157600" cy="1428900"/>
          </a:xfrm>
          <a:prstGeom prst="rect">
            <a:avLst/>
          </a:prstGeom>
        </p:spPr>
        <p:txBody>
          <a:bodyPr spcFirstLastPara="1" wrap="square" lIns="121900" tIns="121900" rIns="121900" bIns="121900" anchor="t" anchorCtr="0">
            <a:noAutofit/>
          </a:bodyPr>
          <a:lstStyle>
            <a:lvl1pPr marL="457200" lvl="0" indent="-381000" algn="ctr" rtl="0">
              <a:spcBef>
                <a:spcPts val="0"/>
              </a:spcBef>
              <a:spcAft>
                <a:spcPts val="0"/>
              </a:spcAft>
              <a:buSzPts val="2400"/>
              <a:buChar char="●"/>
              <a:defRPr/>
            </a:lvl1pPr>
            <a:lvl2pPr marL="914400" lvl="1" indent="-349250" algn="ctr" rtl="0">
              <a:spcBef>
                <a:spcPts val="2100"/>
              </a:spcBef>
              <a:spcAft>
                <a:spcPts val="0"/>
              </a:spcAft>
              <a:buSzPts val="1900"/>
              <a:buChar char="○"/>
              <a:defRPr/>
            </a:lvl2pPr>
            <a:lvl3pPr marL="1371600" lvl="2" indent="-349250" algn="ctr" rtl="0">
              <a:spcBef>
                <a:spcPts val="2100"/>
              </a:spcBef>
              <a:spcAft>
                <a:spcPts val="0"/>
              </a:spcAft>
              <a:buSzPts val="1900"/>
              <a:buChar char="■"/>
              <a:defRPr/>
            </a:lvl3pPr>
            <a:lvl4pPr marL="1828800" lvl="3" indent="-349250" algn="ctr" rtl="0">
              <a:spcBef>
                <a:spcPts val="2100"/>
              </a:spcBef>
              <a:spcAft>
                <a:spcPts val="0"/>
              </a:spcAft>
              <a:buSzPts val="1900"/>
              <a:buChar char="●"/>
              <a:defRPr/>
            </a:lvl4pPr>
            <a:lvl5pPr marL="2286000" lvl="4" indent="-349250" algn="ctr" rtl="0">
              <a:spcBef>
                <a:spcPts val="2100"/>
              </a:spcBef>
              <a:spcAft>
                <a:spcPts val="0"/>
              </a:spcAft>
              <a:buSzPts val="1900"/>
              <a:buChar char="○"/>
              <a:defRPr/>
            </a:lvl5pPr>
            <a:lvl6pPr marL="2743200" lvl="5" indent="-349250" algn="ctr" rtl="0">
              <a:spcBef>
                <a:spcPts val="2100"/>
              </a:spcBef>
              <a:spcAft>
                <a:spcPts val="0"/>
              </a:spcAft>
              <a:buSzPts val="1900"/>
              <a:buChar char="■"/>
              <a:defRPr/>
            </a:lvl6pPr>
            <a:lvl7pPr marL="3200400" lvl="6" indent="-349250" algn="ctr" rtl="0">
              <a:spcBef>
                <a:spcPts val="2100"/>
              </a:spcBef>
              <a:spcAft>
                <a:spcPts val="0"/>
              </a:spcAft>
              <a:buSzPts val="1900"/>
              <a:buChar char="●"/>
              <a:defRPr/>
            </a:lvl7pPr>
            <a:lvl8pPr marL="3657600" lvl="7" indent="-349250" algn="ctr" rtl="0">
              <a:spcBef>
                <a:spcPts val="2100"/>
              </a:spcBef>
              <a:spcAft>
                <a:spcPts val="0"/>
              </a:spcAft>
              <a:buSzPts val="1900"/>
              <a:buChar char="○"/>
              <a:defRPr/>
            </a:lvl8pPr>
            <a:lvl9pPr marL="4114800" lvl="8" indent="-349250" algn="ctr" rtl="0">
              <a:spcBef>
                <a:spcPts val="2100"/>
              </a:spcBef>
              <a:spcAft>
                <a:spcPts val="2100"/>
              </a:spcAft>
              <a:buSzPts val="1900"/>
              <a:buChar char="■"/>
              <a:defRPr/>
            </a:lvl9pPr>
          </a:lstStyle>
          <a:p>
            <a:endParaRPr/>
          </a:p>
        </p:txBody>
      </p:sp>
      <p:sp>
        <p:nvSpPr>
          <p:cNvPr id="168" name="Google Shape;168;p1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9"/>
        <p:cNvGrpSpPr/>
        <p:nvPr/>
      </p:nvGrpSpPr>
      <p:grpSpPr>
        <a:xfrm>
          <a:off x="0" y="0"/>
          <a:ext cx="0" cy="0"/>
          <a:chOff x="0" y="0"/>
          <a:chExt cx="0" cy="0"/>
        </a:xfrm>
      </p:grpSpPr>
      <p:sp>
        <p:nvSpPr>
          <p:cNvPr id="170" name="Google Shape;170;p2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itle and text">
  <p:cSld name="CUSTOM_5">
    <p:spTree>
      <p:nvGrpSpPr>
        <p:cNvPr id="1" name="Shape 25"/>
        <p:cNvGrpSpPr/>
        <p:nvPr/>
      </p:nvGrpSpPr>
      <p:grpSpPr>
        <a:xfrm>
          <a:off x="0" y="0"/>
          <a:ext cx="0" cy="0"/>
          <a:chOff x="0" y="0"/>
          <a:chExt cx="0" cy="0"/>
        </a:xfrm>
      </p:grpSpPr>
      <p:sp>
        <p:nvSpPr>
          <p:cNvPr id="26" name="Google Shape;26;p3"/>
          <p:cNvSpPr/>
          <p:nvPr/>
        </p:nvSpPr>
        <p:spPr>
          <a:xfrm flipH="1">
            <a:off x="9911134"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6"/>
          </a:solidFill>
          <a:ln>
            <a:noFill/>
          </a:ln>
          <a:effectLst>
            <a:outerShdw blurRad="50800" dist="254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 name="Google Shape;27;p3"/>
          <p:cNvSpPr/>
          <p:nvPr/>
        </p:nvSpPr>
        <p:spPr>
          <a:xfrm flipH="1">
            <a:off x="9991724"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8" name="Google Shape;28;p3"/>
          <p:cNvSpPr/>
          <p:nvPr/>
        </p:nvSpPr>
        <p:spPr>
          <a:xfrm flipH="1">
            <a:off x="8026513"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 name="Google Shape;29;p3"/>
          <p:cNvSpPr/>
          <p:nvPr/>
        </p:nvSpPr>
        <p:spPr>
          <a:xfrm flipH="1">
            <a:off x="8105174" y="24863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0" name="Google Shape;30;p3"/>
          <p:cNvSpPr/>
          <p:nvPr/>
        </p:nvSpPr>
        <p:spPr>
          <a:xfrm flipH="1">
            <a:off x="614189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254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 name="Google Shape;31;p3"/>
          <p:cNvSpPr/>
          <p:nvPr/>
        </p:nvSpPr>
        <p:spPr>
          <a:xfrm flipH="1">
            <a:off x="6228246"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2" name="Google Shape;32;p3"/>
          <p:cNvSpPr/>
          <p:nvPr/>
        </p:nvSpPr>
        <p:spPr>
          <a:xfrm flipH="1">
            <a:off x="425727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 name="Google Shape;33;p3"/>
          <p:cNvSpPr/>
          <p:nvPr/>
        </p:nvSpPr>
        <p:spPr>
          <a:xfrm flipH="1">
            <a:off x="4341695"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4" name="Google Shape;34;p3"/>
          <p:cNvSpPr/>
          <p:nvPr/>
        </p:nvSpPr>
        <p:spPr>
          <a:xfrm flipH="1">
            <a:off x="497655" y="179662"/>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 name="Google Shape;35;p3"/>
          <p:cNvSpPr/>
          <p:nvPr/>
        </p:nvSpPr>
        <p:spPr>
          <a:xfrm flipH="1">
            <a:off x="581427" y="232598"/>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6" name="Google Shape;36;p3"/>
          <p:cNvSpPr/>
          <p:nvPr/>
        </p:nvSpPr>
        <p:spPr>
          <a:xfrm flipH="1">
            <a:off x="168442" y="171638"/>
            <a:ext cx="11819824" cy="6481022"/>
          </a:xfrm>
          <a:custGeom>
            <a:avLst/>
            <a:gdLst/>
            <a:ahLst/>
            <a:cxnLst/>
            <a:rect l="l" t="t" r="r" b="b"/>
            <a:pathLst>
              <a:path w="11819824" h="6481022" extrusionOk="0">
                <a:moveTo>
                  <a:pt x="9172409" y="0"/>
                </a:moveTo>
                <a:lnTo>
                  <a:pt x="8721564" y="0"/>
                </a:lnTo>
                <a:lnTo>
                  <a:pt x="8700787" y="0"/>
                </a:lnTo>
                <a:lnTo>
                  <a:pt x="8249942" y="0"/>
                </a:lnTo>
                <a:cubicBezTo>
                  <a:pt x="8084202" y="0"/>
                  <a:pt x="7949843" y="140055"/>
                  <a:pt x="7949843" y="312821"/>
                </a:cubicBezTo>
                <a:lnTo>
                  <a:pt x="7958235" y="478859"/>
                </a:lnTo>
                <a:cubicBezTo>
                  <a:pt x="7958235" y="541653"/>
                  <a:pt x="7921610" y="595530"/>
                  <a:pt x="7869412" y="618544"/>
                </a:cubicBezTo>
                <a:lnTo>
                  <a:pt x="7820382"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9601969" y="628862"/>
                </a:lnTo>
                <a:lnTo>
                  <a:pt x="9552939" y="618544"/>
                </a:lnTo>
                <a:cubicBezTo>
                  <a:pt x="9500741" y="595530"/>
                  <a:pt x="9464116" y="541653"/>
                  <a:pt x="9464116" y="478859"/>
                </a:cubicBezTo>
                <a:lnTo>
                  <a:pt x="9472507" y="312821"/>
                </a:lnTo>
                <a:cubicBezTo>
                  <a:pt x="9472507" y="140055"/>
                  <a:pt x="9338149" y="0"/>
                  <a:pt x="9172409"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 name="Google Shape;37;p3"/>
          <p:cNvSpPr/>
          <p:nvPr/>
        </p:nvSpPr>
        <p:spPr>
          <a:xfrm flipH="1">
            <a:off x="279237" y="232600"/>
            <a:ext cx="11579088" cy="6275229"/>
          </a:xfrm>
          <a:custGeom>
            <a:avLst/>
            <a:gdLst/>
            <a:ahLst/>
            <a:cxnLst/>
            <a:rect l="l" t="t" r="r" b="b"/>
            <a:pathLst>
              <a:path w="12253003" h="6486025" extrusionOk="0">
                <a:moveTo>
                  <a:pt x="9539336" y="0"/>
                </a:moveTo>
                <a:lnTo>
                  <a:pt x="9088491" y="0"/>
                </a:lnTo>
                <a:lnTo>
                  <a:pt x="9067714" y="0"/>
                </a:lnTo>
                <a:lnTo>
                  <a:pt x="8616869" y="0"/>
                </a:lnTo>
                <a:cubicBezTo>
                  <a:pt x="8451129" y="0"/>
                  <a:pt x="8362636" y="140055"/>
                  <a:pt x="8362636" y="312821"/>
                </a:cubicBezTo>
                <a:lnTo>
                  <a:pt x="8325162" y="478859"/>
                </a:lnTo>
                <a:cubicBezTo>
                  <a:pt x="8325162" y="541653"/>
                  <a:pt x="8288537" y="595530"/>
                  <a:pt x="8236339" y="618544"/>
                </a:cubicBezTo>
                <a:lnTo>
                  <a:pt x="8187309" y="628862"/>
                </a:lnTo>
                <a:lnTo>
                  <a:pt x="324418" y="628862"/>
                </a:lnTo>
                <a:cubicBezTo>
                  <a:pt x="198723" y="628862"/>
                  <a:pt x="0" y="750767"/>
                  <a:pt x="0" y="876462"/>
                </a:cubicBezTo>
                <a:cubicBezTo>
                  <a:pt x="0" y="2675455"/>
                  <a:pt x="20384" y="4444433"/>
                  <a:pt x="20384" y="6243426"/>
                </a:cubicBezTo>
                <a:cubicBezTo>
                  <a:pt x="20384" y="6369121"/>
                  <a:pt x="142665" y="6486025"/>
                  <a:pt x="268360" y="6486025"/>
                </a:cubicBezTo>
                <a:lnTo>
                  <a:pt x="12071277" y="6476020"/>
                </a:lnTo>
                <a:cubicBezTo>
                  <a:pt x="12196972" y="6476020"/>
                  <a:pt x="12253002" y="6374124"/>
                  <a:pt x="12253002" y="6248429"/>
                </a:cubicBezTo>
                <a:cubicBezTo>
                  <a:pt x="12253002" y="4451104"/>
                  <a:pt x="12253003" y="2653778"/>
                  <a:pt x="12253003" y="856453"/>
                </a:cubicBezTo>
                <a:cubicBezTo>
                  <a:pt x="12253003" y="730758"/>
                  <a:pt x="12202069" y="613855"/>
                  <a:pt x="12076374" y="613855"/>
                </a:cubicBezTo>
                <a:lnTo>
                  <a:pt x="9968896" y="628862"/>
                </a:lnTo>
                <a:lnTo>
                  <a:pt x="9919866" y="618544"/>
                </a:lnTo>
                <a:cubicBezTo>
                  <a:pt x="9867668" y="595530"/>
                  <a:pt x="9831043" y="541653"/>
                  <a:pt x="9831043" y="478859"/>
                </a:cubicBezTo>
                <a:lnTo>
                  <a:pt x="9839434" y="312821"/>
                </a:lnTo>
                <a:cubicBezTo>
                  <a:pt x="9839434" y="140055"/>
                  <a:pt x="9705076" y="0"/>
                  <a:pt x="9539336"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8" name="Google Shape;38;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39" name="Google Shape;39;p3">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40" name="Google Shape;40;p3">
            <a:hlinkClick r:id="rId3" action="ppaction://hlinksldjump"/>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41" name="Google Shape;41;p3">
            <a:hlinkClick r:id="rId4"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42" name="Google Shape;42;p3">
            <a:hlinkClick r:id="rId5" action="ppaction://hlinksldjump"/>
          </p:cNvPr>
          <p:cNvSpPr txBox="1"/>
          <p:nvPr/>
        </p:nvSpPr>
        <p:spPr>
          <a:xfrm>
            <a:off x="830998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p:cSld name="CUSTOM_10">
    <p:spTree>
      <p:nvGrpSpPr>
        <p:cNvPr id="1" name="Shape 43"/>
        <p:cNvGrpSpPr/>
        <p:nvPr/>
      </p:nvGrpSpPr>
      <p:grpSpPr>
        <a:xfrm>
          <a:off x="0" y="0"/>
          <a:ext cx="0" cy="0"/>
          <a:chOff x="0" y="0"/>
          <a:chExt cx="0" cy="0"/>
        </a:xfrm>
      </p:grpSpPr>
      <p:sp>
        <p:nvSpPr>
          <p:cNvPr id="44" name="Google Shape;44;p4"/>
          <p:cNvSpPr/>
          <p:nvPr/>
        </p:nvSpPr>
        <p:spPr>
          <a:xfrm flipH="1">
            <a:off x="9911134"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5" name="Google Shape;45;p4"/>
          <p:cNvSpPr/>
          <p:nvPr/>
        </p:nvSpPr>
        <p:spPr>
          <a:xfrm flipH="1">
            <a:off x="9991724"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6" name="Google Shape;46;p4"/>
          <p:cNvSpPr/>
          <p:nvPr/>
        </p:nvSpPr>
        <p:spPr>
          <a:xfrm flipH="1">
            <a:off x="8026513"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7" name="Google Shape;47;p4"/>
          <p:cNvSpPr/>
          <p:nvPr/>
        </p:nvSpPr>
        <p:spPr>
          <a:xfrm flipH="1">
            <a:off x="8105174" y="24863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8" name="Google Shape;48;p4"/>
          <p:cNvSpPr/>
          <p:nvPr/>
        </p:nvSpPr>
        <p:spPr>
          <a:xfrm flipH="1">
            <a:off x="614189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9" name="Google Shape;49;p4"/>
          <p:cNvSpPr/>
          <p:nvPr/>
        </p:nvSpPr>
        <p:spPr>
          <a:xfrm flipH="1">
            <a:off x="6228246"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0" name="Google Shape;50;p4"/>
          <p:cNvSpPr/>
          <p:nvPr/>
        </p:nvSpPr>
        <p:spPr>
          <a:xfrm flipH="1">
            <a:off x="497655" y="179662"/>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254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1" name="Google Shape;51;p4"/>
          <p:cNvSpPr/>
          <p:nvPr/>
        </p:nvSpPr>
        <p:spPr>
          <a:xfrm flipH="1">
            <a:off x="581427" y="232598"/>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2" name="Google Shape;52;p4"/>
          <p:cNvSpPr/>
          <p:nvPr/>
        </p:nvSpPr>
        <p:spPr>
          <a:xfrm flipH="1">
            <a:off x="2372650"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254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3" name="Google Shape;53;p4"/>
          <p:cNvSpPr/>
          <p:nvPr/>
        </p:nvSpPr>
        <p:spPr>
          <a:xfrm flipH="1">
            <a:off x="2437497" y="24543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4" name="Google Shape;54;p4"/>
          <p:cNvSpPr/>
          <p:nvPr/>
        </p:nvSpPr>
        <p:spPr>
          <a:xfrm flipH="1">
            <a:off x="168442" y="171638"/>
            <a:ext cx="11819824" cy="6481022"/>
          </a:xfrm>
          <a:custGeom>
            <a:avLst/>
            <a:gdLst/>
            <a:ahLst/>
            <a:cxnLst/>
            <a:rect l="l" t="t" r="r" b="b"/>
            <a:pathLst>
              <a:path w="11819824" h="6481022" extrusionOk="0">
                <a:moveTo>
                  <a:pt x="7287788" y="0"/>
                </a:moveTo>
                <a:lnTo>
                  <a:pt x="6836943" y="0"/>
                </a:lnTo>
                <a:lnTo>
                  <a:pt x="6816167" y="0"/>
                </a:lnTo>
                <a:lnTo>
                  <a:pt x="6365321" y="0"/>
                </a:lnTo>
                <a:cubicBezTo>
                  <a:pt x="6199582" y="0"/>
                  <a:pt x="6065223" y="140055"/>
                  <a:pt x="6065223" y="312821"/>
                </a:cubicBezTo>
                <a:lnTo>
                  <a:pt x="6073615" y="478859"/>
                </a:lnTo>
                <a:cubicBezTo>
                  <a:pt x="6073615" y="541653"/>
                  <a:pt x="6036989" y="595530"/>
                  <a:pt x="5984791" y="618544"/>
                </a:cubicBezTo>
                <a:lnTo>
                  <a:pt x="5935761"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7717348" y="628862"/>
                </a:lnTo>
                <a:lnTo>
                  <a:pt x="7668318" y="618544"/>
                </a:lnTo>
                <a:cubicBezTo>
                  <a:pt x="7616120" y="595530"/>
                  <a:pt x="7579495" y="541653"/>
                  <a:pt x="7579495" y="478859"/>
                </a:cubicBezTo>
                <a:lnTo>
                  <a:pt x="7587887" y="312821"/>
                </a:lnTo>
                <a:cubicBezTo>
                  <a:pt x="7587887" y="140055"/>
                  <a:pt x="7453528" y="0"/>
                  <a:pt x="7287788"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5" name="Google Shape;55;p4"/>
          <p:cNvSpPr/>
          <p:nvPr/>
        </p:nvSpPr>
        <p:spPr>
          <a:xfrm flipH="1">
            <a:off x="289062" y="261473"/>
            <a:ext cx="11569262" cy="6267317"/>
          </a:xfrm>
          <a:custGeom>
            <a:avLst/>
            <a:gdLst/>
            <a:ahLst/>
            <a:cxnLst/>
            <a:rect l="l" t="t" r="r" b="b"/>
            <a:pathLst>
              <a:path w="12473598" h="6461152" extrusionOk="0">
                <a:moveTo>
                  <a:pt x="7666562" y="0"/>
                </a:moveTo>
                <a:lnTo>
                  <a:pt x="7215717" y="0"/>
                </a:lnTo>
                <a:lnTo>
                  <a:pt x="7194941" y="0"/>
                </a:lnTo>
                <a:lnTo>
                  <a:pt x="6744095" y="0"/>
                </a:lnTo>
                <a:cubicBezTo>
                  <a:pt x="6578356" y="0"/>
                  <a:pt x="6443997" y="140055"/>
                  <a:pt x="6443997" y="312821"/>
                </a:cubicBezTo>
                <a:lnTo>
                  <a:pt x="6452389" y="478859"/>
                </a:lnTo>
                <a:cubicBezTo>
                  <a:pt x="6452389" y="541653"/>
                  <a:pt x="6415763" y="595530"/>
                  <a:pt x="6363565" y="618544"/>
                </a:cubicBezTo>
                <a:lnTo>
                  <a:pt x="6314535" y="628862"/>
                </a:lnTo>
                <a:lnTo>
                  <a:pt x="357308" y="623895"/>
                </a:lnTo>
                <a:cubicBezTo>
                  <a:pt x="231613" y="623895"/>
                  <a:pt x="0" y="725790"/>
                  <a:pt x="0" y="851485"/>
                </a:cubicBezTo>
                <a:cubicBezTo>
                  <a:pt x="0" y="2650478"/>
                  <a:pt x="31132" y="4459406"/>
                  <a:pt x="31132" y="6258399"/>
                </a:cubicBezTo>
                <a:cubicBezTo>
                  <a:pt x="31132" y="6384094"/>
                  <a:pt x="81141" y="6461152"/>
                  <a:pt x="206836" y="6461152"/>
                </a:cubicBezTo>
                <a:lnTo>
                  <a:pt x="12334215" y="6461151"/>
                </a:lnTo>
                <a:cubicBezTo>
                  <a:pt x="12459910" y="6461151"/>
                  <a:pt x="12473598" y="6364223"/>
                  <a:pt x="12473598" y="6238528"/>
                </a:cubicBezTo>
                <a:cubicBezTo>
                  <a:pt x="12468409" y="4447815"/>
                  <a:pt x="12463221" y="2657101"/>
                  <a:pt x="12458032" y="866388"/>
                </a:cubicBezTo>
                <a:cubicBezTo>
                  <a:pt x="12458032" y="740693"/>
                  <a:pt x="12371703" y="628862"/>
                  <a:pt x="12246008" y="628862"/>
                </a:cubicBezTo>
                <a:lnTo>
                  <a:pt x="8096122" y="628862"/>
                </a:lnTo>
                <a:lnTo>
                  <a:pt x="8047092" y="618544"/>
                </a:lnTo>
                <a:cubicBezTo>
                  <a:pt x="7994894" y="595530"/>
                  <a:pt x="7958269" y="541653"/>
                  <a:pt x="7958269" y="478859"/>
                </a:cubicBezTo>
                <a:lnTo>
                  <a:pt x="7966661" y="312821"/>
                </a:lnTo>
                <a:cubicBezTo>
                  <a:pt x="7966661" y="140055"/>
                  <a:pt x="7832302" y="0"/>
                  <a:pt x="7666562"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6" name="Google Shape;56;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57" name="Google Shape;57;p4">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58" name="Google Shape;58;p4">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59" name="Google Shape;59;p4">
            <a:hlinkClick r:id="rId4"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60" name="Google Shape;60;p4">
            <a:hlinkClick r:id="rId5" action="ppaction://hlinksldjump"/>
          </p:cNvPr>
          <p:cNvSpPr txBox="1"/>
          <p:nvPr/>
        </p:nvSpPr>
        <p:spPr>
          <a:xfrm>
            <a:off x="830998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61" name="Google Shape;61;p4">
            <a:hlinkClick r:id="rId6" action="ppaction://hlinksldjump"/>
          </p:cNvPr>
          <p:cNvSpPr txBox="1"/>
          <p:nvPr/>
        </p:nvSpPr>
        <p:spPr>
          <a:xfrm>
            <a:off x="102062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p:cSld name="CUSTOM_1">
    <p:spTree>
      <p:nvGrpSpPr>
        <p:cNvPr id="1" name="Shape 62"/>
        <p:cNvGrpSpPr/>
        <p:nvPr/>
      </p:nvGrpSpPr>
      <p:grpSpPr>
        <a:xfrm>
          <a:off x="0" y="0"/>
          <a:ext cx="0" cy="0"/>
          <a:chOff x="0" y="0"/>
          <a:chExt cx="0" cy="0"/>
        </a:xfrm>
      </p:grpSpPr>
      <p:sp>
        <p:nvSpPr>
          <p:cNvPr id="63" name="Google Shape;63;p5"/>
          <p:cNvSpPr/>
          <p:nvPr/>
        </p:nvSpPr>
        <p:spPr>
          <a:xfrm flipH="1">
            <a:off x="9911134"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4" name="Google Shape;64;p5"/>
          <p:cNvSpPr/>
          <p:nvPr/>
        </p:nvSpPr>
        <p:spPr>
          <a:xfrm flipH="1">
            <a:off x="9991724"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5" name="Google Shape;65;p5"/>
          <p:cNvSpPr/>
          <p:nvPr/>
        </p:nvSpPr>
        <p:spPr>
          <a:xfrm flipH="1">
            <a:off x="8026513"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6" name="Google Shape;66;p5"/>
          <p:cNvSpPr/>
          <p:nvPr/>
        </p:nvSpPr>
        <p:spPr>
          <a:xfrm flipH="1">
            <a:off x="8105174" y="24863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7" name="Google Shape;67;p5"/>
          <p:cNvSpPr/>
          <p:nvPr/>
        </p:nvSpPr>
        <p:spPr>
          <a:xfrm flipH="1">
            <a:off x="497655" y="179662"/>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8" name="Google Shape;68;p5"/>
          <p:cNvSpPr/>
          <p:nvPr/>
        </p:nvSpPr>
        <p:spPr>
          <a:xfrm flipH="1">
            <a:off x="581427" y="232598"/>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9" name="Google Shape;69;p5"/>
          <p:cNvSpPr/>
          <p:nvPr/>
        </p:nvSpPr>
        <p:spPr>
          <a:xfrm flipH="1">
            <a:off x="2372650"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0" name="Google Shape;70;p5"/>
          <p:cNvSpPr/>
          <p:nvPr/>
        </p:nvSpPr>
        <p:spPr>
          <a:xfrm flipH="1">
            <a:off x="2437497" y="24543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71" name="Google Shape;71;p5"/>
          <p:cNvSpPr/>
          <p:nvPr/>
        </p:nvSpPr>
        <p:spPr>
          <a:xfrm flipH="1">
            <a:off x="425727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2" name="Google Shape;72;p5"/>
          <p:cNvSpPr/>
          <p:nvPr/>
        </p:nvSpPr>
        <p:spPr>
          <a:xfrm flipH="1">
            <a:off x="4341695"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73" name="Google Shape;73;p5"/>
          <p:cNvSpPr/>
          <p:nvPr/>
        </p:nvSpPr>
        <p:spPr>
          <a:xfrm flipH="1">
            <a:off x="168442" y="171638"/>
            <a:ext cx="11819824" cy="6481022"/>
          </a:xfrm>
          <a:custGeom>
            <a:avLst/>
            <a:gdLst/>
            <a:ahLst/>
            <a:cxnLst/>
            <a:rect l="l" t="t" r="r" b="b"/>
            <a:pathLst>
              <a:path w="11819824" h="6481022" extrusionOk="0">
                <a:moveTo>
                  <a:pt x="5403167" y="0"/>
                </a:moveTo>
                <a:lnTo>
                  <a:pt x="4952322" y="0"/>
                </a:lnTo>
                <a:lnTo>
                  <a:pt x="4931546" y="0"/>
                </a:lnTo>
                <a:lnTo>
                  <a:pt x="4480700" y="0"/>
                </a:lnTo>
                <a:cubicBezTo>
                  <a:pt x="4314961" y="0"/>
                  <a:pt x="4180602" y="140055"/>
                  <a:pt x="4180602" y="312821"/>
                </a:cubicBezTo>
                <a:lnTo>
                  <a:pt x="4188994" y="478859"/>
                </a:lnTo>
                <a:cubicBezTo>
                  <a:pt x="4188994" y="541653"/>
                  <a:pt x="4152368" y="595530"/>
                  <a:pt x="4100170" y="618544"/>
                </a:cubicBezTo>
                <a:lnTo>
                  <a:pt x="4051140"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5832728" y="628862"/>
                </a:lnTo>
                <a:lnTo>
                  <a:pt x="5783697" y="618544"/>
                </a:lnTo>
                <a:cubicBezTo>
                  <a:pt x="5731500" y="595530"/>
                  <a:pt x="5694874" y="541653"/>
                  <a:pt x="5694874" y="478859"/>
                </a:cubicBezTo>
                <a:lnTo>
                  <a:pt x="5703266" y="312821"/>
                </a:lnTo>
                <a:cubicBezTo>
                  <a:pt x="5703266" y="140055"/>
                  <a:pt x="5568907" y="0"/>
                  <a:pt x="5403167"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4" name="Google Shape;74;p5"/>
          <p:cNvSpPr/>
          <p:nvPr/>
        </p:nvSpPr>
        <p:spPr>
          <a:xfrm>
            <a:off x="336884" y="261473"/>
            <a:ext cx="11569262" cy="6267317"/>
          </a:xfrm>
          <a:custGeom>
            <a:avLst/>
            <a:gdLst/>
            <a:ahLst/>
            <a:cxnLst/>
            <a:rect l="l" t="t" r="r" b="b"/>
            <a:pathLst>
              <a:path w="12473598" h="6461152" extrusionOk="0">
                <a:moveTo>
                  <a:pt x="7666562" y="0"/>
                </a:moveTo>
                <a:lnTo>
                  <a:pt x="7215717" y="0"/>
                </a:lnTo>
                <a:lnTo>
                  <a:pt x="7194941" y="0"/>
                </a:lnTo>
                <a:lnTo>
                  <a:pt x="6744095" y="0"/>
                </a:lnTo>
                <a:cubicBezTo>
                  <a:pt x="6578356" y="0"/>
                  <a:pt x="6443997" y="140055"/>
                  <a:pt x="6443997" y="312821"/>
                </a:cubicBezTo>
                <a:lnTo>
                  <a:pt x="6452389" y="478859"/>
                </a:lnTo>
                <a:cubicBezTo>
                  <a:pt x="6452389" y="541653"/>
                  <a:pt x="6415763" y="595530"/>
                  <a:pt x="6363565" y="618544"/>
                </a:cubicBezTo>
                <a:lnTo>
                  <a:pt x="6314535" y="628862"/>
                </a:lnTo>
                <a:lnTo>
                  <a:pt x="357308" y="623895"/>
                </a:lnTo>
                <a:cubicBezTo>
                  <a:pt x="231613" y="623895"/>
                  <a:pt x="0" y="725790"/>
                  <a:pt x="0" y="851485"/>
                </a:cubicBezTo>
                <a:cubicBezTo>
                  <a:pt x="0" y="2650478"/>
                  <a:pt x="31132" y="4459406"/>
                  <a:pt x="31132" y="6258399"/>
                </a:cubicBezTo>
                <a:cubicBezTo>
                  <a:pt x="31132" y="6384094"/>
                  <a:pt x="81141" y="6461152"/>
                  <a:pt x="206836" y="6461152"/>
                </a:cubicBezTo>
                <a:lnTo>
                  <a:pt x="12334215" y="6461151"/>
                </a:lnTo>
                <a:cubicBezTo>
                  <a:pt x="12459910" y="6461151"/>
                  <a:pt x="12473598" y="6364223"/>
                  <a:pt x="12473598" y="6238528"/>
                </a:cubicBezTo>
                <a:cubicBezTo>
                  <a:pt x="12468409" y="4447815"/>
                  <a:pt x="12463221" y="2657101"/>
                  <a:pt x="12458032" y="866388"/>
                </a:cubicBezTo>
                <a:cubicBezTo>
                  <a:pt x="12458032" y="740693"/>
                  <a:pt x="12371703" y="628862"/>
                  <a:pt x="12246008" y="628862"/>
                </a:cubicBezTo>
                <a:lnTo>
                  <a:pt x="8096122" y="628862"/>
                </a:lnTo>
                <a:lnTo>
                  <a:pt x="8047092" y="618544"/>
                </a:lnTo>
                <a:cubicBezTo>
                  <a:pt x="7994894" y="595530"/>
                  <a:pt x="7958269" y="541653"/>
                  <a:pt x="7958269" y="478859"/>
                </a:cubicBezTo>
                <a:lnTo>
                  <a:pt x="7966661" y="312821"/>
                </a:lnTo>
                <a:cubicBezTo>
                  <a:pt x="7966661" y="140055"/>
                  <a:pt x="7832302" y="0"/>
                  <a:pt x="7666562"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75" name="Google Shape;75;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76" name="Google Shape;76;p5">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77" name="Google Shape;77;p5">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78" name="Google Shape;78;p5">
            <a:hlinkClick r:id="rId4" action="ppaction://hlinksldjump"/>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79" name="Google Shape;79;p5">
            <a:hlinkClick r:id="rId5" action="ppaction://hlinksldjump"/>
          </p:cNvPr>
          <p:cNvSpPr txBox="1"/>
          <p:nvPr/>
        </p:nvSpPr>
        <p:spPr>
          <a:xfrm>
            <a:off x="830998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80" name="Google Shape;80;p5">
            <a:hlinkClick r:id="rId6" action="ppaction://hlinksldjump"/>
          </p:cNvPr>
          <p:cNvSpPr txBox="1"/>
          <p:nvPr/>
        </p:nvSpPr>
        <p:spPr>
          <a:xfrm>
            <a:off x="102062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body">
  <p:cSld name="CUSTOM_2">
    <p:spTree>
      <p:nvGrpSpPr>
        <p:cNvPr id="1" name="Shape 81"/>
        <p:cNvGrpSpPr/>
        <p:nvPr/>
      </p:nvGrpSpPr>
      <p:grpSpPr>
        <a:xfrm>
          <a:off x="0" y="0"/>
          <a:ext cx="0" cy="0"/>
          <a:chOff x="0" y="0"/>
          <a:chExt cx="0" cy="0"/>
        </a:xfrm>
      </p:grpSpPr>
      <p:sp>
        <p:nvSpPr>
          <p:cNvPr id="82" name="Google Shape;82;p6"/>
          <p:cNvSpPr/>
          <p:nvPr/>
        </p:nvSpPr>
        <p:spPr>
          <a:xfrm flipH="1">
            <a:off x="9911134"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3" name="Google Shape;83;p6"/>
          <p:cNvSpPr/>
          <p:nvPr/>
        </p:nvSpPr>
        <p:spPr>
          <a:xfrm flipH="1">
            <a:off x="9991724"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4" name="Google Shape;84;p6"/>
          <p:cNvSpPr/>
          <p:nvPr/>
        </p:nvSpPr>
        <p:spPr>
          <a:xfrm flipH="1">
            <a:off x="497655" y="179662"/>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5" name="Google Shape;85;p6"/>
          <p:cNvSpPr/>
          <p:nvPr/>
        </p:nvSpPr>
        <p:spPr>
          <a:xfrm flipH="1">
            <a:off x="581427" y="232598"/>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6" name="Google Shape;86;p6"/>
          <p:cNvSpPr/>
          <p:nvPr/>
        </p:nvSpPr>
        <p:spPr>
          <a:xfrm flipH="1">
            <a:off x="2372650"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7" name="Google Shape;87;p6"/>
          <p:cNvSpPr/>
          <p:nvPr/>
        </p:nvSpPr>
        <p:spPr>
          <a:xfrm flipH="1">
            <a:off x="2437497" y="24543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8" name="Google Shape;88;p6"/>
          <p:cNvSpPr/>
          <p:nvPr/>
        </p:nvSpPr>
        <p:spPr>
          <a:xfrm flipH="1">
            <a:off x="425727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9" name="Google Shape;89;p6"/>
          <p:cNvSpPr/>
          <p:nvPr/>
        </p:nvSpPr>
        <p:spPr>
          <a:xfrm flipH="1">
            <a:off x="4341695"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0" name="Google Shape;90;p6"/>
          <p:cNvSpPr/>
          <p:nvPr/>
        </p:nvSpPr>
        <p:spPr>
          <a:xfrm flipH="1">
            <a:off x="614189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1" name="Google Shape;91;p6"/>
          <p:cNvSpPr/>
          <p:nvPr/>
        </p:nvSpPr>
        <p:spPr>
          <a:xfrm flipH="1">
            <a:off x="6228246"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254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2" name="Google Shape;92;p6"/>
          <p:cNvSpPr/>
          <p:nvPr/>
        </p:nvSpPr>
        <p:spPr>
          <a:xfrm flipH="1">
            <a:off x="168442" y="171638"/>
            <a:ext cx="11819824" cy="6481022"/>
          </a:xfrm>
          <a:custGeom>
            <a:avLst/>
            <a:gdLst/>
            <a:ahLst/>
            <a:cxnLst/>
            <a:rect l="l" t="t" r="r" b="b"/>
            <a:pathLst>
              <a:path w="11819824" h="6481022" extrusionOk="0">
                <a:moveTo>
                  <a:pt x="3518546" y="0"/>
                </a:moveTo>
                <a:lnTo>
                  <a:pt x="3067701" y="0"/>
                </a:lnTo>
                <a:lnTo>
                  <a:pt x="3046924" y="0"/>
                </a:lnTo>
                <a:lnTo>
                  <a:pt x="2596079" y="0"/>
                </a:lnTo>
                <a:cubicBezTo>
                  <a:pt x="2430339" y="0"/>
                  <a:pt x="2295980" y="140055"/>
                  <a:pt x="2295980" y="312821"/>
                </a:cubicBezTo>
                <a:lnTo>
                  <a:pt x="2304373" y="478859"/>
                </a:lnTo>
                <a:cubicBezTo>
                  <a:pt x="2304373" y="541653"/>
                  <a:pt x="2267747" y="595530"/>
                  <a:pt x="2215549" y="618544"/>
                </a:cubicBezTo>
                <a:lnTo>
                  <a:pt x="216651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3948107" y="628862"/>
                </a:lnTo>
                <a:lnTo>
                  <a:pt x="3899076" y="618544"/>
                </a:lnTo>
                <a:cubicBezTo>
                  <a:pt x="3846879" y="595530"/>
                  <a:pt x="3810253" y="541653"/>
                  <a:pt x="3810253" y="478859"/>
                </a:cubicBezTo>
                <a:lnTo>
                  <a:pt x="3818645" y="312821"/>
                </a:lnTo>
                <a:cubicBezTo>
                  <a:pt x="3818645" y="140055"/>
                  <a:pt x="3684286" y="0"/>
                  <a:pt x="3518546"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3" name="Google Shape;93;p6"/>
          <p:cNvSpPr/>
          <p:nvPr/>
        </p:nvSpPr>
        <p:spPr>
          <a:xfrm>
            <a:off x="303144" y="261475"/>
            <a:ext cx="11580123" cy="6253369"/>
          </a:xfrm>
          <a:custGeom>
            <a:avLst/>
            <a:gdLst/>
            <a:ahLst/>
            <a:cxnLst/>
            <a:rect l="l" t="t" r="r" b="b"/>
            <a:pathLst>
              <a:path w="12418363" h="6497007" extrusionOk="0">
                <a:moveTo>
                  <a:pt x="9704696" y="0"/>
                </a:moveTo>
                <a:lnTo>
                  <a:pt x="9253851" y="0"/>
                </a:lnTo>
                <a:lnTo>
                  <a:pt x="9233074" y="0"/>
                </a:lnTo>
                <a:lnTo>
                  <a:pt x="8782229" y="0"/>
                </a:lnTo>
                <a:cubicBezTo>
                  <a:pt x="8616489" y="0"/>
                  <a:pt x="8527996" y="140055"/>
                  <a:pt x="8527996" y="312821"/>
                </a:cubicBezTo>
                <a:lnTo>
                  <a:pt x="8537012" y="478859"/>
                </a:lnTo>
                <a:cubicBezTo>
                  <a:pt x="8537012" y="541653"/>
                  <a:pt x="8453897" y="595530"/>
                  <a:pt x="8401699" y="618544"/>
                </a:cubicBezTo>
                <a:lnTo>
                  <a:pt x="489778" y="628862"/>
                </a:lnTo>
                <a:cubicBezTo>
                  <a:pt x="364083" y="628862"/>
                  <a:pt x="-5231" y="545116"/>
                  <a:pt x="58" y="896470"/>
                </a:cubicBezTo>
                <a:cubicBezTo>
                  <a:pt x="14203" y="1836148"/>
                  <a:pt x="71820" y="5312918"/>
                  <a:pt x="25607" y="6248429"/>
                </a:cubicBezTo>
                <a:cubicBezTo>
                  <a:pt x="10092" y="6562508"/>
                  <a:pt x="248724" y="6492277"/>
                  <a:pt x="433720" y="6486025"/>
                </a:cubicBezTo>
                <a:lnTo>
                  <a:pt x="12236637" y="6476020"/>
                </a:lnTo>
                <a:cubicBezTo>
                  <a:pt x="12362332" y="6476020"/>
                  <a:pt x="12418362" y="6374124"/>
                  <a:pt x="12418362" y="6248429"/>
                </a:cubicBezTo>
                <a:cubicBezTo>
                  <a:pt x="12418362" y="4451104"/>
                  <a:pt x="12418363" y="2653778"/>
                  <a:pt x="12418363" y="856453"/>
                </a:cubicBezTo>
                <a:cubicBezTo>
                  <a:pt x="12418363" y="730758"/>
                  <a:pt x="12367429" y="613855"/>
                  <a:pt x="12241734" y="613855"/>
                </a:cubicBezTo>
                <a:lnTo>
                  <a:pt x="10134256" y="628862"/>
                </a:lnTo>
                <a:lnTo>
                  <a:pt x="10085226" y="618544"/>
                </a:lnTo>
                <a:cubicBezTo>
                  <a:pt x="10033028" y="595530"/>
                  <a:pt x="9996403" y="541653"/>
                  <a:pt x="9996403" y="478859"/>
                </a:cubicBezTo>
                <a:lnTo>
                  <a:pt x="10004794" y="312821"/>
                </a:lnTo>
                <a:cubicBezTo>
                  <a:pt x="10004794" y="140055"/>
                  <a:pt x="9870436" y="0"/>
                  <a:pt x="9704696"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4" name="Google Shape;94;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5" name="Google Shape;95;p6">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96" name="Google Shape;96;p6">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97" name="Google Shape;97;p6">
            <a:hlinkClick r:id="rId4" action="ppaction://hlinksldjump"/>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98" name="Google Shape;98;p6">
            <a:hlinkClick r:id="rId5"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99" name="Google Shape;99;p6">
            <a:hlinkClick r:id="rId6" action="ppaction://hlinksldjump"/>
          </p:cNvPr>
          <p:cNvSpPr txBox="1"/>
          <p:nvPr/>
        </p:nvSpPr>
        <p:spPr>
          <a:xfrm>
            <a:off x="102062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Your main point">
  <p:cSld name="CUSTOM_6">
    <p:spTree>
      <p:nvGrpSpPr>
        <p:cNvPr id="1" name="Shape 100"/>
        <p:cNvGrpSpPr/>
        <p:nvPr/>
      </p:nvGrpSpPr>
      <p:grpSpPr>
        <a:xfrm>
          <a:off x="0" y="0"/>
          <a:ext cx="0" cy="0"/>
          <a:chOff x="0" y="0"/>
          <a:chExt cx="0" cy="0"/>
        </a:xfrm>
      </p:grpSpPr>
      <p:sp>
        <p:nvSpPr>
          <p:cNvPr id="101" name="Google Shape;101;p7"/>
          <p:cNvSpPr/>
          <p:nvPr/>
        </p:nvSpPr>
        <p:spPr>
          <a:xfrm flipH="1">
            <a:off x="497655" y="179662"/>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2" name="Google Shape;102;p7"/>
          <p:cNvSpPr/>
          <p:nvPr/>
        </p:nvSpPr>
        <p:spPr>
          <a:xfrm flipH="1">
            <a:off x="581427" y="232598"/>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3" name="Google Shape;103;p7"/>
          <p:cNvSpPr/>
          <p:nvPr/>
        </p:nvSpPr>
        <p:spPr>
          <a:xfrm flipH="1">
            <a:off x="2372650"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4" name="Google Shape;104;p7"/>
          <p:cNvSpPr/>
          <p:nvPr/>
        </p:nvSpPr>
        <p:spPr>
          <a:xfrm flipH="1">
            <a:off x="2437497" y="24543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5" name="Google Shape;105;p7"/>
          <p:cNvSpPr/>
          <p:nvPr/>
        </p:nvSpPr>
        <p:spPr>
          <a:xfrm flipH="1">
            <a:off x="425727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6" name="Google Shape;106;p7"/>
          <p:cNvSpPr/>
          <p:nvPr/>
        </p:nvSpPr>
        <p:spPr>
          <a:xfrm flipH="1">
            <a:off x="4341695"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7" name="Google Shape;107;p7"/>
          <p:cNvSpPr/>
          <p:nvPr/>
        </p:nvSpPr>
        <p:spPr>
          <a:xfrm flipH="1">
            <a:off x="614189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8" name="Google Shape;108;p7"/>
          <p:cNvSpPr/>
          <p:nvPr/>
        </p:nvSpPr>
        <p:spPr>
          <a:xfrm flipH="1">
            <a:off x="6228246"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9" name="Google Shape;109;p7"/>
          <p:cNvSpPr/>
          <p:nvPr/>
        </p:nvSpPr>
        <p:spPr>
          <a:xfrm flipH="1">
            <a:off x="8026513"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0" name="Google Shape;110;p7"/>
          <p:cNvSpPr/>
          <p:nvPr/>
        </p:nvSpPr>
        <p:spPr>
          <a:xfrm flipH="1">
            <a:off x="8105174" y="24863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11" name="Google Shape;111;p7"/>
          <p:cNvSpPr/>
          <p:nvPr/>
        </p:nvSpPr>
        <p:spPr>
          <a:xfrm flipH="1">
            <a:off x="168442" y="171638"/>
            <a:ext cx="11819824" cy="6481022"/>
          </a:xfrm>
          <a:custGeom>
            <a:avLst/>
            <a:gdLst/>
            <a:ahLst/>
            <a:cxnLst/>
            <a:rect l="l" t="t" r="r" b="b"/>
            <a:pathLst>
              <a:path w="11819824" h="6481022" extrusionOk="0">
                <a:moveTo>
                  <a:pt x="1633926" y="0"/>
                </a:moveTo>
                <a:lnTo>
                  <a:pt x="1183081" y="0"/>
                </a:lnTo>
                <a:lnTo>
                  <a:pt x="1162304" y="0"/>
                </a:lnTo>
                <a:lnTo>
                  <a:pt x="711459" y="0"/>
                </a:lnTo>
                <a:cubicBezTo>
                  <a:pt x="545719" y="0"/>
                  <a:pt x="411360" y="140055"/>
                  <a:pt x="411360" y="312821"/>
                </a:cubicBezTo>
                <a:lnTo>
                  <a:pt x="419753" y="478859"/>
                </a:lnTo>
                <a:cubicBezTo>
                  <a:pt x="419753" y="541653"/>
                  <a:pt x="383127" y="595530"/>
                  <a:pt x="330929" y="618544"/>
                </a:cubicBezTo>
                <a:lnTo>
                  <a:pt x="28189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2063486" y="628862"/>
                </a:lnTo>
                <a:lnTo>
                  <a:pt x="2014456" y="618544"/>
                </a:lnTo>
                <a:cubicBezTo>
                  <a:pt x="1962258" y="595530"/>
                  <a:pt x="1925632" y="541653"/>
                  <a:pt x="1925632" y="478859"/>
                </a:cubicBezTo>
                <a:lnTo>
                  <a:pt x="1934025" y="312821"/>
                </a:lnTo>
                <a:cubicBezTo>
                  <a:pt x="1934025" y="140055"/>
                  <a:pt x="1799666" y="0"/>
                  <a:pt x="1633926"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2" name="Google Shape;112;p7"/>
          <p:cNvSpPr/>
          <p:nvPr/>
        </p:nvSpPr>
        <p:spPr>
          <a:xfrm>
            <a:off x="295177" y="250245"/>
            <a:ext cx="11585816" cy="6302794"/>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13" name="Google Shape;113;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14" name="Google Shape;114;p7">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115" name="Google Shape;115;p7">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116" name="Google Shape;116;p7">
            <a:hlinkClick r:id="rId4" action="ppaction://hlinksldjump"/>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117" name="Google Shape;117;p7">
            <a:hlinkClick r:id="rId5"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118" name="Google Shape;118;p7">
            <a:hlinkClick r:id="rId6" action="ppaction://hlinksldjump"/>
          </p:cNvPr>
          <p:cNvSpPr txBox="1"/>
          <p:nvPr/>
        </p:nvSpPr>
        <p:spPr>
          <a:xfrm>
            <a:off x="830998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4"/>
        <p:cNvGrpSpPr/>
        <p:nvPr/>
      </p:nvGrpSpPr>
      <p:grpSpPr>
        <a:xfrm>
          <a:off x="0" y="0"/>
          <a:ext cx="0" cy="0"/>
          <a:chOff x="0" y="0"/>
          <a:chExt cx="0" cy="0"/>
        </a:xfrm>
      </p:grpSpPr>
      <p:sp>
        <p:nvSpPr>
          <p:cNvPr id="125" name="Google Shape;125;p10"/>
          <p:cNvSpPr/>
          <p:nvPr/>
        </p:nvSpPr>
        <p:spPr>
          <a:xfrm>
            <a:off x="2033067" y="896808"/>
            <a:ext cx="1442131" cy="1499896"/>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26" name="Google Shape;126;p10"/>
          <p:cNvSpPr/>
          <p:nvPr/>
        </p:nvSpPr>
        <p:spPr>
          <a:xfrm rot="10800000">
            <a:off x="8716786" y="4457271"/>
            <a:ext cx="1442131" cy="1499896"/>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7" name="Google Shape;127;p10"/>
          <p:cNvCxnSpPr/>
          <p:nvPr/>
        </p:nvCxnSpPr>
        <p:spPr>
          <a:xfrm>
            <a:off x="5812802" y="3756618"/>
            <a:ext cx="566400" cy="0"/>
          </a:xfrm>
          <a:prstGeom prst="straightConnector1">
            <a:avLst/>
          </a:prstGeom>
          <a:noFill/>
          <a:ln w="38100" cap="flat" cmpd="sng">
            <a:solidFill>
              <a:schemeClr val="accent4"/>
            </a:solidFill>
            <a:prstDash val="solid"/>
            <a:round/>
            <a:headEnd type="none" w="sm" len="sm"/>
            <a:tailEnd type="none" w="sm" len="sm"/>
          </a:ln>
        </p:spPr>
      </p:cxnSp>
      <p:sp>
        <p:nvSpPr>
          <p:cNvPr id="128" name="Google Shape;128;p10"/>
          <p:cNvSpPr txBox="1">
            <a:spLocks noGrp="1"/>
          </p:cNvSpPr>
          <p:nvPr>
            <p:ph type="ctrTitle"/>
          </p:nvPr>
        </p:nvSpPr>
        <p:spPr>
          <a:xfrm>
            <a:off x="2240402" y="1585234"/>
            <a:ext cx="7711200" cy="19431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5300"/>
              <a:buNone/>
              <a:defRPr sz="5300"/>
            </a:lvl1pPr>
            <a:lvl2pPr lvl="1" algn="ctr" rtl="0">
              <a:spcBef>
                <a:spcPts val="0"/>
              </a:spcBef>
              <a:spcAft>
                <a:spcPts val="0"/>
              </a:spcAft>
              <a:buSzPts val="5300"/>
              <a:buNone/>
              <a:defRPr sz="5300"/>
            </a:lvl2pPr>
            <a:lvl3pPr lvl="2" algn="ctr" rtl="0">
              <a:spcBef>
                <a:spcPts val="0"/>
              </a:spcBef>
              <a:spcAft>
                <a:spcPts val="0"/>
              </a:spcAft>
              <a:buSzPts val="5300"/>
              <a:buNone/>
              <a:defRPr sz="5300"/>
            </a:lvl3pPr>
            <a:lvl4pPr lvl="3" algn="ctr" rtl="0">
              <a:spcBef>
                <a:spcPts val="0"/>
              </a:spcBef>
              <a:spcAft>
                <a:spcPts val="0"/>
              </a:spcAft>
              <a:buSzPts val="5300"/>
              <a:buNone/>
              <a:defRPr sz="5300"/>
            </a:lvl4pPr>
            <a:lvl5pPr lvl="4" algn="ctr" rtl="0">
              <a:spcBef>
                <a:spcPts val="0"/>
              </a:spcBef>
              <a:spcAft>
                <a:spcPts val="0"/>
              </a:spcAft>
              <a:buSzPts val="5300"/>
              <a:buNone/>
              <a:defRPr sz="5300"/>
            </a:lvl5pPr>
            <a:lvl6pPr lvl="5" algn="ctr" rtl="0">
              <a:spcBef>
                <a:spcPts val="0"/>
              </a:spcBef>
              <a:spcAft>
                <a:spcPts val="0"/>
              </a:spcAft>
              <a:buSzPts val="5300"/>
              <a:buNone/>
              <a:defRPr sz="5300"/>
            </a:lvl6pPr>
            <a:lvl7pPr lvl="6" algn="ctr" rtl="0">
              <a:spcBef>
                <a:spcPts val="0"/>
              </a:spcBef>
              <a:spcAft>
                <a:spcPts val="0"/>
              </a:spcAft>
              <a:buSzPts val="5300"/>
              <a:buNone/>
              <a:defRPr sz="5300"/>
            </a:lvl7pPr>
            <a:lvl8pPr lvl="7" algn="ctr" rtl="0">
              <a:spcBef>
                <a:spcPts val="0"/>
              </a:spcBef>
              <a:spcAft>
                <a:spcPts val="0"/>
              </a:spcAft>
              <a:buSzPts val="5300"/>
              <a:buNone/>
              <a:defRPr sz="5300"/>
            </a:lvl8pPr>
            <a:lvl9pPr lvl="8" algn="ctr" rtl="0">
              <a:spcBef>
                <a:spcPts val="0"/>
              </a:spcBef>
              <a:spcAft>
                <a:spcPts val="0"/>
              </a:spcAft>
              <a:buSzPts val="5300"/>
              <a:buNone/>
              <a:defRPr sz="5300"/>
            </a:lvl9pPr>
          </a:lstStyle>
          <a:p>
            <a:endParaRPr/>
          </a:p>
        </p:txBody>
      </p:sp>
      <p:sp>
        <p:nvSpPr>
          <p:cNvPr id="129" name="Google Shape;129;p10"/>
          <p:cNvSpPr txBox="1">
            <a:spLocks noGrp="1"/>
          </p:cNvSpPr>
          <p:nvPr>
            <p:ph type="subTitle" idx="1"/>
          </p:nvPr>
        </p:nvSpPr>
        <p:spPr>
          <a:xfrm>
            <a:off x="2240402" y="4065933"/>
            <a:ext cx="7711200" cy="12120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1pPr>
            <a:lvl2pPr lvl="1"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2pPr>
            <a:lvl3pPr lvl="2"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3pPr>
            <a:lvl4pPr lvl="3"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4pPr>
            <a:lvl5pPr lvl="4"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5pPr>
            <a:lvl6pPr lvl="5"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6pPr>
            <a:lvl7pPr lvl="6"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7pPr>
            <a:lvl8pPr lvl="7"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8pPr>
            <a:lvl9pPr lvl="8"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9pPr>
          </a:lstStyle>
          <a:p>
            <a:endParaRPr/>
          </a:p>
        </p:txBody>
      </p:sp>
      <p:sp>
        <p:nvSpPr>
          <p:cNvPr id="130" name="Google Shape;130;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1"/>
        <p:cNvGrpSpPr/>
        <p:nvPr/>
      </p:nvGrpSpPr>
      <p:grpSpPr>
        <a:xfrm>
          <a:off x="0" y="0"/>
          <a:ext cx="0" cy="0"/>
          <a:chOff x="0" y="0"/>
          <a:chExt cx="0" cy="0"/>
        </a:xfrm>
      </p:grpSpPr>
      <p:cxnSp>
        <p:nvCxnSpPr>
          <p:cNvPr id="132" name="Google Shape;132;p11"/>
          <p:cNvCxnSpPr/>
          <p:nvPr/>
        </p:nvCxnSpPr>
        <p:spPr>
          <a:xfrm>
            <a:off x="5812802" y="3756618"/>
            <a:ext cx="566400" cy="0"/>
          </a:xfrm>
          <a:prstGeom prst="straightConnector1">
            <a:avLst/>
          </a:prstGeom>
          <a:noFill/>
          <a:ln w="38100" cap="flat" cmpd="sng">
            <a:solidFill>
              <a:schemeClr val="accent4"/>
            </a:solidFill>
            <a:prstDash val="solid"/>
            <a:round/>
            <a:headEnd type="none" w="sm" len="sm"/>
            <a:tailEnd type="none" w="sm" len="sm"/>
          </a:ln>
        </p:spPr>
      </p:cxnSp>
      <p:sp>
        <p:nvSpPr>
          <p:cNvPr id="133" name="Google Shape;133;p11"/>
          <p:cNvSpPr txBox="1">
            <a:spLocks noGrp="1"/>
          </p:cNvSpPr>
          <p:nvPr>
            <p:ph type="title"/>
          </p:nvPr>
        </p:nvSpPr>
        <p:spPr>
          <a:xfrm>
            <a:off x="641000" y="2353267"/>
            <a:ext cx="10962900" cy="12099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6400"/>
              <a:buNone/>
              <a:defRPr sz="6400"/>
            </a:lvl1pPr>
            <a:lvl2pPr lvl="1" algn="ctr" rtl="0">
              <a:spcBef>
                <a:spcPts val="0"/>
              </a:spcBef>
              <a:spcAft>
                <a:spcPts val="0"/>
              </a:spcAft>
              <a:buSzPts val="6400"/>
              <a:buNone/>
              <a:defRPr sz="6400"/>
            </a:lvl2pPr>
            <a:lvl3pPr lvl="2" algn="ctr" rtl="0">
              <a:spcBef>
                <a:spcPts val="0"/>
              </a:spcBef>
              <a:spcAft>
                <a:spcPts val="0"/>
              </a:spcAft>
              <a:buSzPts val="6400"/>
              <a:buNone/>
              <a:defRPr sz="6400"/>
            </a:lvl3pPr>
            <a:lvl4pPr lvl="3" algn="ctr" rtl="0">
              <a:spcBef>
                <a:spcPts val="0"/>
              </a:spcBef>
              <a:spcAft>
                <a:spcPts val="0"/>
              </a:spcAft>
              <a:buSzPts val="6400"/>
              <a:buNone/>
              <a:defRPr sz="6400"/>
            </a:lvl4pPr>
            <a:lvl5pPr lvl="4" algn="ctr" rtl="0">
              <a:spcBef>
                <a:spcPts val="0"/>
              </a:spcBef>
              <a:spcAft>
                <a:spcPts val="0"/>
              </a:spcAft>
              <a:buSzPts val="6400"/>
              <a:buNone/>
              <a:defRPr sz="6400"/>
            </a:lvl5pPr>
            <a:lvl6pPr lvl="5" algn="ctr" rtl="0">
              <a:spcBef>
                <a:spcPts val="0"/>
              </a:spcBef>
              <a:spcAft>
                <a:spcPts val="0"/>
              </a:spcAft>
              <a:buSzPts val="6400"/>
              <a:buNone/>
              <a:defRPr sz="6400"/>
            </a:lvl6pPr>
            <a:lvl7pPr lvl="6" algn="ctr" rtl="0">
              <a:spcBef>
                <a:spcPts val="0"/>
              </a:spcBef>
              <a:spcAft>
                <a:spcPts val="0"/>
              </a:spcAft>
              <a:buSzPts val="6400"/>
              <a:buNone/>
              <a:defRPr sz="6400"/>
            </a:lvl7pPr>
            <a:lvl8pPr lvl="7" algn="ctr" rtl="0">
              <a:spcBef>
                <a:spcPts val="0"/>
              </a:spcBef>
              <a:spcAft>
                <a:spcPts val="0"/>
              </a:spcAft>
              <a:buSzPts val="6400"/>
              <a:buNone/>
              <a:defRPr sz="6400"/>
            </a:lvl8pPr>
            <a:lvl9pPr lvl="8" algn="ctr" rtl="0">
              <a:spcBef>
                <a:spcPts val="0"/>
              </a:spcBef>
              <a:spcAft>
                <a:spcPts val="0"/>
              </a:spcAft>
              <a:buSzPts val="6400"/>
              <a:buNone/>
              <a:defRPr sz="6400"/>
            </a:lvl9pPr>
          </a:lstStyle>
          <a:p>
            <a:endParaRPr/>
          </a:p>
        </p:txBody>
      </p:sp>
      <p:sp>
        <p:nvSpPr>
          <p:cNvPr id="134" name="Google Shape;134;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5"/>
        <p:cNvGrpSpPr/>
        <p:nvPr/>
      </p:nvGrpSpPr>
      <p:grpSpPr>
        <a:xfrm>
          <a:off x="0" y="0"/>
          <a:ext cx="0" cy="0"/>
          <a:chOff x="0" y="0"/>
          <a:chExt cx="0" cy="0"/>
        </a:xfrm>
      </p:grpSpPr>
      <p:sp>
        <p:nvSpPr>
          <p:cNvPr id="136" name="Google Shape;136;p12"/>
          <p:cNvSpPr txBox="1">
            <a:spLocks noGrp="1"/>
          </p:cNvSpPr>
          <p:nvPr>
            <p:ph type="title"/>
          </p:nvPr>
        </p:nvSpPr>
        <p:spPr>
          <a:xfrm>
            <a:off x="517200" y="610700"/>
            <a:ext cx="11157600" cy="914700"/>
          </a:xfrm>
          <a:prstGeom prst="rect">
            <a:avLst/>
          </a:prstGeom>
        </p:spPr>
        <p:txBody>
          <a:bodyPr spcFirstLastPara="1" wrap="square" lIns="121900" tIns="121900" rIns="121900" bIns="121900" anchor="b"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6D9EEB"/>
        </a:solidFill>
        <a:effectLst/>
      </p:bgPr>
    </p:bg>
    <p:spTree>
      <p:nvGrpSpPr>
        <p:cNvPr id="1" name="Shape 5"/>
        <p:cNvGrpSpPr/>
        <p:nvPr/>
      </p:nvGrpSpPr>
      <p:grpSpPr>
        <a:xfrm>
          <a:off x="0" y="0"/>
          <a:ext cx="0" cy="0"/>
          <a:chOff x="0" y="0"/>
          <a:chExt cx="0" cy="0"/>
        </a:xfrm>
      </p:grpSpPr>
      <p:sp>
        <p:nvSpPr>
          <p:cNvPr id="6" name="Google Shape;6;p1"/>
          <p:cNvSpPr/>
          <p:nvPr/>
        </p:nvSpPr>
        <p:spPr>
          <a:xfrm>
            <a:off x="0" y="0"/>
            <a:ext cx="12192000" cy="6858000"/>
          </a:xfrm>
          <a:prstGeom prst="rect">
            <a:avLst/>
          </a:prstGeom>
          <a:solidFill>
            <a:srgbClr val="FFFFFF">
              <a:alpha val="49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p:nvPr/>
        </p:nvSpPr>
        <p:spPr>
          <a:xfrm flipH="1">
            <a:off x="5237074" y="2772700"/>
            <a:ext cx="6954926" cy="4087852"/>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rgbClr val="000000">
              <a:alpha val="503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 name="Google Shape;8;p1"/>
          <p:cNvSpPr/>
          <p:nvPr/>
        </p:nvSpPr>
        <p:spPr>
          <a:xfrm rot="10800000" flipH="1">
            <a:off x="1" y="-1225"/>
            <a:ext cx="7839544" cy="4720700"/>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rgbClr val="FFFFFF">
              <a:alpha val="4693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 name="Google Shape;9;p1"/>
          <p:cNvSpPr txBox="1">
            <a:spLocks noGrp="1"/>
          </p:cNvSpPr>
          <p:nvPr>
            <p:ph type="title"/>
          </p:nvPr>
        </p:nvSpPr>
        <p:spPr>
          <a:xfrm>
            <a:off x="622300" y="593375"/>
            <a:ext cx="10975200" cy="763500"/>
          </a:xfrm>
          <a:prstGeom prst="rect">
            <a:avLst/>
          </a:prstGeom>
          <a:noFill/>
          <a:ln>
            <a:noFill/>
          </a:ln>
          <a:effectLst>
            <a:outerShdw blurRad="57150" dist="19050" dir="3000000" algn="bl" rotWithShape="0">
              <a:srgbClr val="000000">
                <a:alpha val="50000"/>
              </a:srgbClr>
            </a:outerShdw>
          </a:effectLst>
        </p:spPr>
        <p:txBody>
          <a:bodyPr spcFirstLastPara="1" wrap="square" lIns="121900" tIns="121900" rIns="121900" bIns="121900" anchor="ctr" anchorCtr="0">
            <a:noAutofit/>
          </a:bodyPr>
          <a:lstStyle>
            <a:lvl1pPr lvl="0"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1pPr>
            <a:lvl2pPr lvl="1"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2pPr>
            <a:lvl3pPr lvl="2"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3pPr>
            <a:lvl4pPr lvl="3"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4pPr>
            <a:lvl5pPr lvl="4"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5pPr>
            <a:lvl6pPr lvl="5"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6pPr>
            <a:lvl7pPr lvl="6"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7pPr>
            <a:lvl8pPr lvl="7"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8pPr>
            <a:lvl9pPr lvl="8"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9pPr>
          </a:lstStyle>
          <a:p>
            <a:endParaRPr/>
          </a:p>
        </p:txBody>
      </p:sp>
      <p:sp>
        <p:nvSpPr>
          <p:cNvPr id="10" name="Google Shape;10;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1"/>
          <p:cNvSpPr txBox="1">
            <a:spLocks noGrp="1"/>
          </p:cNvSpPr>
          <p:nvPr>
            <p:ph type="body" idx="1"/>
          </p:nvPr>
        </p:nvSpPr>
        <p:spPr>
          <a:xfrm>
            <a:off x="622300" y="1586625"/>
            <a:ext cx="10975200" cy="4891200"/>
          </a:xfrm>
          <a:prstGeom prst="rect">
            <a:avLst/>
          </a:prstGeom>
          <a:noFill/>
          <a:ln>
            <a:noFill/>
          </a:ln>
          <a:effectLst>
            <a:outerShdw blurRad="57150" dist="19050" dir="5400000" algn="bl" rotWithShape="0">
              <a:srgbClr val="000000">
                <a:alpha val="58000"/>
              </a:srgbClr>
            </a:outerShdw>
          </a:effectLst>
        </p:spPr>
        <p:txBody>
          <a:bodyPr spcFirstLastPara="1" wrap="square" lIns="91425" tIns="91425" rIns="91425" bIns="91425" anchor="t" anchorCtr="0">
            <a:noAutofit/>
          </a:bodyPr>
          <a:lstStyle>
            <a:lvl1pPr marL="457200" lvl="0"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1pPr>
            <a:lvl2pPr marL="914400" lvl="1"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2pPr>
            <a:lvl3pPr marL="1371600" lvl="2"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3pPr>
            <a:lvl4pPr marL="1828800" lvl="3"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4pPr>
            <a:lvl5pPr marL="2286000" lvl="4"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5pPr>
            <a:lvl6pPr marL="2743200" lvl="5"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6pPr>
            <a:lvl7pPr marL="3200400" lvl="6"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7pPr>
            <a:lvl8pPr marL="3657600" lvl="7"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8pPr>
            <a:lvl9pPr marL="4114800" lvl="8"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120"/>
        <p:cNvGrpSpPr/>
        <p:nvPr/>
      </p:nvGrpSpPr>
      <p:grpSpPr>
        <a:xfrm>
          <a:off x="0" y="0"/>
          <a:ext cx="0" cy="0"/>
          <a:chOff x="0" y="0"/>
          <a:chExt cx="0" cy="0"/>
        </a:xfrm>
      </p:grpSpPr>
      <p:sp>
        <p:nvSpPr>
          <p:cNvPr id="121" name="Google Shape;121;p9"/>
          <p:cNvSpPr txBox="1">
            <a:spLocks noGrp="1"/>
          </p:cNvSpPr>
          <p:nvPr>
            <p:ph type="title"/>
          </p:nvPr>
        </p:nvSpPr>
        <p:spPr>
          <a:xfrm>
            <a:off x="517200" y="610700"/>
            <a:ext cx="11157600" cy="914700"/>
          </a:xfrm>
          <a:prstGeom prst="rect">
            <a:avLst/>
          </a:prstGeom>
          <a:noFill/>
          <a:ln>
            <a:noFill/>
          </a:ln>
        </p:spPr>
        <p:txBody>
          <a:bodyPr spcFirstLastPara="1" wrap="square" lIns="121900" tIns="121900" rIns="121900" bIns="121900" anchor="b" anchorCtr="0">
            <a:noAutofit/>
          </a:bodyPr>
          <a:lstStyle>
            <a:lvl1pPr lvl="0"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1pPr>
            <a:lvl2pPr lvl="1"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2pPr>
            <a:lvl3pPr lvl="2"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3pPr>
            <a:lvl4pPr lvl="3"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4pPr>
            <a:lvl5pPr lvl="4"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5pPr>
            <a:lvl6pPr lvl="5"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6pPr>
            <a:lvl7pPr lvl="6"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7pPr>
            <a:lvl8pPr lvl="7"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8pPr>
            <a:lvl9pPr lvl="8"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9pPr>
          </a:lstStyle>
          <a:p>
            <a:endParaRPr/>
          </a:p>
        </p:txBody>
      </p:sp>
      <p:sp>
        <p:nvSpPr>
          <p:cNvPr id="122" name="Google Shape;122;p9"/>
          <p:cNvSpPr txBox="1">
            <a:spLocks noGrp="1"/>
          </p:cNvSpPr>
          <p:nvPr>
            <p:ph type="body" idx="1"/>
          </p:nvPr>
        </p:nvSpPr>
        <p:spPr>
          <a:xfrm>
            <a:off x="517200" y="1986432"/>
            <a:ext cx="11157600" cy="4105200"/>
          </a:xfrm>
          <a:prstGeom prst="rect">
            <a:avLst/>
          </a:prstGeom>
          <a:noFill/>
          <a:ln>
            <a:noFill/>
          </a:ln>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Clr>
                <a:schemeClr val="dk1"/>
              </a:buClr>
              <a:buSzPts val="2400"/>
              <a:buFont typeface="Roboto"/>
              <a:buChar char="●"/>
              <a:defRPr sz="2400">
                <a:solidFill>
                  <a:schemeClr val="dk1"/>
                </a:solidFill>
                <a:latin typeface="Roboto"/>
                <a:ea typeface="Roboto"/>
                <a:cs typeface="Roboto"/>
                <a:sym typeface="Roboto"/>
              </a:defRPr>
            </a:lvl1pPr>
            <a:lvl2pPr marL="914400" lvl="1"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2pPr>
            <a:lvl3pPr marL="1371600" lvl="2"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3pPr>
            <a:lvl4pPr marL="1828800" lvl="3"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4pPr>
            <a:lvl5pPr marL="2286000" lvl="4"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5pPr>
            <a:lvl6pPr marL="2743200" lvl="5"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6pPr>
            <a:lvl7pPr marL="3200400" lvl="6"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7pPr>
            <a:lvl8pPr marL="3657600" lvl="7"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8pPr>
            <a:lvl9pPr marL="4114800" lvl="8" indent="-349250" rtl="0">
              <a:lnSpc>
                <a:spcPct val="115000"/>
              </a:lnSpc>
              <a:spcBef>
                <a:spcPts val="2100"/>
              </a:spcBef>
              <a:spcAft>
                <a:spcPts val="2100"/>
              </a:spcAft>
              <a:buClr>
                <a:schemeClr val="dk1"/>
              </a:buClr>
              <a:buSzPts val="1900"/>
              <a:buFont typeface="Roboto"/>
              <a:buChar char="■"/>
              <a:defRPr sz="1900">
                <a:solidFill>
                  <a:schemeClr val="dk1"/>
                </a:solidFill>
                <a:latin typeface="Roboto"/>
                <a:ea typeface="Roboto"/>
                <a:cs typeface="Roboto"/>
                <a:sym typeface="Roboto"/>
              </a:defRPr>
            </a:lvl9pPr>
          </a:lstStyle>
          <a:p>
            <a:endParaRPr/>
          </a:p>
        </p:txBody>
      </p:sp>
      <p:sp>
        <p:nvSpPr>
          <p:cNvPr id="123" name="Google Shape;123;p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1"/>
                </a:solidFill>
                <a:latin typeface="Roboto"/>
                <a:ea typeface="Roboto"/>
                <a:cs typeface="Roboto"/>
                <a:sym typeface="Roboto"/>
              </a:defRPr>
            </a:lvl1pPr>
            <a:lvl2pPr lvl="1" algn="r" rtl="0">
              <a:buNone/>
              <a:defRPr sz="1300">
                <a:solidFill>
                  <a:schemeClr val="dk1"/>
                </a:solidFill>
                <a:latin typeface="Roboto"/>
                <a:ea typeface="Roboto"/>
                <a:cs typeface="Roboto"/>
                <a:sym typeface="Roboto"/>
              </a:defRPr>
            </a:lvl2pPr>
            <a:lvl3pPr lvl="2" algn="r" rtl="0">
              <a:buNone/>
              <a:defRPr sz="1300">
                <a:solidFill>
                  <a:schemeClr val="dk1"/>
                </a:solidFill>
                <a:latin typeface="Roboto"/>
                <a:ea typeface="Roboto"/>
                <a:cs typeface="Roboto"/>
                <a:sym typeface="Roboto"/>
              </a:defRPr>
            </a:lvl3pPr>
            <a:lvl4pPr lvl="3" algn="r" rtl="0">
              <a:buNone/>
              <a:defRPr sz="1300">
                <a:solidFill>
                  <a:schemeClr val="dk1"/>
                </a:solidFill>
                <a:latin typeface="Roboto"/>
                <a:ea typeface="Roboto"/>
                <a:cs typeface="Roboto"/>
                <a:sym typeface="Roboto"/>
              </a:defRPr>
            </a:lvl4pPr>
            <a:lvl5pPr lvl="4" algn="r" rtl="0">
              <a:buNone/>
              <a:defRPr sz="1300">
                <a:solidFill>
                  <a:schemeClr val="dk1"/>
                </a:solidFill>
                <a:latin typeface="Roboto"/>
                <a:ea typeface="Roboto"/>
                <a:cs typeface="Roboto"/>
                <a:sym typeface="Roboto"/>
              </a:defRPr>
            </a:lvl5pPr>
            <a:lvl6pPr lvl="5" algn="r" rtl="0">
              <a:buNone/>
              <a:defRPr sz="1300">
                <a:solidFill>
                  <a:schemeClr val="dk1"/>
                </a:solidFill>
                <a:latin typeface="Roboto"/>
                <a:ea typeface="Roboto"/>
                <a:cs typeface="Roboto"/>
                <a:sym typeface="Roboto"/>
              </a:defRPr>
            </a:lvl6pPr>
            <a:lvl7pPr lvl="6" algn="r" rtl="0">
              <a:buNone/>
              <a:defRPr sz="1300">
                <a:solidFill>
                  <a:schemeClr val="dk1"/>
                </a:solidFill>
                <a:latin typeface="Roboto"/>
                <a:ea typeface="Roboto"/>
                <a:cs typeface="Roboto"/>
                <a:sym typeface="Roboto"/>
              </a:defRPr>
            </a:lvl7pPr>
            <a:lvl8pPr lvl="7" algn="r" rtl="0">
              <a:buNone/>
              <a:defRPr sz="1300">
                <a:solidFill>
                  <a:schemeClr val="dk1"/>
                </a:solidFill>
                <a:latin typeface="Roboto"/>
                <a:ea typeface="Roboto"/>
                <a:cs typeface="Roboto"/>
                <a:sym typeface="Roboto"/>
              </a:defRPr>
            </a:lvl8pPr>
            <a:lvl9pPr lvl="8" algn="r" rtl="0">
              <a:buNone/>
              <a:defRPr sz="13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194" y="1523999"/>
            <a:ext cx="3858797" cy="2853403"/>
          </a:xfrm>
          <a:prstGeom prst="rect">
            <a:avLst/>
          </a:prstGeom>
        </p:spPr>
      </p:pic>
      <p:sp>
        <p:nvSpPr>
          <p:cNvPr id="3" name="TextBox 2"/>
          <p:cNvSpPr txBox="1"/>
          <p:nvPr/>
        </p:nvSpPr>
        <p:spPr>
          <a:xfrm>
            <a:off x="5358581" y="2288980"/>
            <a:ext cx="6017342" cy="1323439"/>
          </a:xfrm>
          <a:prstGeom prst="rect">
            <a:avLst/>
          </a:prstGeom>
          <a:noFill/>
        </p:spPr>
        <p:txBody>
          <a:bodyPr wrap="square" rtlCol="0">
            <a:spAutoFit/>
          </a:bodyPr>
          <a:lstStyle/>
          <a:p>
            <a:r>
              <a:rPr lang="en-GB" sz="8000" dirty="0" smtClean="0">
                <a:solidFill>
                  <a:schemeClr val="tx1"/>
                </a:solidFill>
              </a:rPr>
              <a:t>GCSE Music</a:t>
            </a:r>
            <a:endParaRPr lang="en-GB" sz="80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9" name="Google Shape;209;p26"/>
          <p:cNvSpPr txBox="1"/>
          <p:nvPr/>
        </p:nvSpPr>
        <p:spPr>
          <a:xfrm>
            <a:off x="8279693" y="406551"/>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smtClean="0">
                <a:latin typeface="Dekko"/>
                <a:ea typeface="Dekko"/>
                <a:cs typeface="Dekko"/>
                <a:sym typeface="Dekko"/>
              </a:rPr>
              <a:t>Pupil views</a:t>
            </a:r>
            <a:endParaRPr sz="2400" dirty="0">
              <a:latin typeface="Dekko"/>
              <a:ea typeface="Dekko"/>
              <a:cs typeface="Dekko"/>
              <a:sym typeface="Dekko"/>
            </a:endParaRPr>
          </a:p>
        </p:txBody>
      </p:sp>
      <p:sp>
        <p:nvSpPr>
          <p:cNvPr id="2" name="TextBox 1"/>
          <p:cNvSpPr txBox="1"/>
          <p:nvPr/>
        </p:nvSpPr>
        <p:spPr>
          <a:xfrm>
            <a:off x="3038167" y="4986425"/>
            <a:ext cx="5289755" cy="923330"/>
          </a:xfrm>
          <a:prstGeom prst="rect">
            <a:avLst/>
          </a:prstGeom>
          <a:noFill/>
        </p:spPr>
        <p:txBody>
          <a:bodyPr wrap="square" rtlCol="0">
            <a:spAutoFit/>
          </a:bodyPr>
          <a:lstStyle/>
          <a:p>
            <a:pPr algn="ctr"/>
            <a:r>
              <a:rPr lang="en-GB" sz="1800" dirty="0" smtClean="0">
                <a:latin typeface="Bradley Hand ITC" panose="03070402050302030203" pitchFamily="66" charset="0"/>
              </a:rPr>
              <a:t>“Music helps build confidence. The GCSE is a good way to express yourself. The teachers are very supportive.” Rebecca Hails, Year 10. </a:t>
            </a:r>
            <a:endParaRPr lang="en-GB" sz="1800" dirty="0">
              <a:latin typeface="Bradley Hand ITC" panose="03070402050302030203" pitchFamily="66" charset="0"/>
            </a:endParaRPr>
          </a:p>
        </p:txBody>
      </p:sp>
      <p:sp>
        <p:nvSpPr>
          <p:cNvPr id="3" name="TextBox 2"/>
          <p:cNvSpPr txBox="1"/>
          <p:nvPr/>
        </p:nvSpPr>
        <p:spPr>
          <a:xfrm>
            <a:off x="648929" y="1374027"/>
            <a:ext cx="5034116" cy="1477328"/>
          </a:xfrm>
          <a:prstGeom prst="rect">
            <a:avLst/>
          </a:prstGeom>
          <a:noFill/>
        </p:spPr>
        <p:txBody>
          <a:bodyPr wrap="square" rtlCol="0">
            <a:spAutoFit/>
          </a:bodyPr>
          <a:lstStyle/>
          <a:p>
            <a:r>
              <a:rPr lang="en-GB" sz="1800" dirty="0" smtClean="0">
                <a:latin typeface="Bradley Hand ITC" panose="03070402050302030203" pitchFamily="66" charset="0"/>
              </a:rPr>
              <a:t>“Taking Music for GCSE is an excellent way to improve confidence and helps you find your own specialism. The teachers are extremely encouraging, supportive and helpful in our journey through GCSE.” Beth Lewis, Year 11. </a:t>
            </a:r>
            <a:endParaRPr lang="en-GB" sz="1800" dirty="0">
              <a:latin typeface="Bradley Hand ITC" panose="03070402050302030203" pitchFamily="66" charset="0"/>
            </a:endParaRPr>
          </a:p>
        </p:txBody>
      </p:sp>
      <p:sp>
        <p:nvSpPr>
          <p:cNvPr id="4" name="TextBox 3"/>
          <p:cNvSpPr txBox="1"/>
          <p:nvPr/>
        </p:nvSpPr>
        <p:spPr>
          <a:xfrm>
            <a:off x="727587" y="3180226"/>
            <a:ext cx="4876800" cy="1477328"/>
          </a:xfrm>
          <a:prstGeom prst="rect">
            <a:avLst/>
          </a:prstGeom>
          <a:noFill/>
        </p:spPr>
        <p:txBody>
          <a:bodyPr wrap="square" rtlCol="0">
            <a:spAutoFit/>
          </a:bodyPr>
          <a:lstStyle/>
          <a:p>
            <a:r>
              <a:rPr lang="en-GB" sz="1800" dirty="0" smtClean="0">
                <a:latin typeface="Bradley Hand ITC" panose="03070402050302030203" pitchFamily="66" charset="0"/>
              </a:rPr>
              <a:t>“In Music, we learn a lot of different techniques. We recently took part in a workshop where we wrote our own songs and learnt how to develop and record them using music technology.” </a:t>
            </a:r>
            <a:r>
              <a:rPr lang="en-GB" sz="1800" dirty="0" err="1" smtClean="0">
                <a:latin typeface="Bradley Hand ITC" panose="03070402050302030203" pitchFamily="66" charset="0"/>
              </a:rPr>
              <a:t>Cai</a:t>
            </a:r>
            <a:r>
              <a:rPr lang="en-GB" sz="1800" dirty="0" smtClean="0">
                <a:latin typeface="Bradley Hand ITC" panose="03070402050302030203" pitchFamily="66" charset="0"/>
              </a:rPr>
              <a:t> Preston, Year 10.</a:t>
            </a:r>
            <a:endParaRPr lang="en-GB" sz="1800" dirty="0">
              <a:latin typeface="Bradley Hand ITC" panose="03070402050302030203" pitchFamily="66" charset="0"/>
            </a:endParaRPr>
          </a:p>
        </p:txBody>
      </p:sp>
      <p:sp>
        <p:nvSpPr>
          <p:cNvPr id="5" name="TextBox 4"/>
          <p:cNvSpPr txBox="1"/>
          <p:nvPr/>
        </p:nvSpPr>
        <p:spPr>
          <a:xfrm>
            <a:off x="6272981" y="1374027"/>
            <a:ext cx="5437239" cy="1200329"/>
          </a:xfrm>
          <a:prstGeom prst="rect">
            <a:avLst/>
          </a:prstGeom>
          <a:noFill/>
        </p:spPr>
        <p:txBody>
          <a:bodyPr wrap="square" rtlCol="0">
            <a:spAutoFit/>
          </a:bodyPr>
          <a:lstStyle/>
          <a:p>
            <a:r>
              <a:rPr lang="en-GB" sz="1800" dirty="0" smtClean="0">
                <a:latin typeface="Bradley Hand ITC" panose="03070402050302030203" pitchFamily="66" charset="0"/>
              </a:rPr>
              <a:t>“Music lessons calm me down as well as build my confidence and let me believe in my own abilities. It’s a good atmosphere with kind and understanding teachers.” Jennifer Harvey, Year 10. </a:t>
            </a:r>
            <a:endParaRPr lang="en-GB" sz="1800" dirty="0">
              <a:latin typeface="Bradley Hand ITC" panose="03070402050302030203" pitchFamily="66" charset="0"/>
            </a:endParaRPr>
          </a:p>
        </p:txBody>
      </p:sp>
      <p:sp>
        <p:nvSpPr>
          <p:cNvPr id="6" name="TextBox 5"/>
          <p:cNvSpPr txBox="1"/>
          <p:nvPr/>
        </p:nvSpPr>
        <p:spPr>
          <a:xfrm>
            <a:off x="6381136" y="3180226"/>
            <a:ext cx="5417574" cy="1200329"/>
          </a:xfrm>
          <a:prstGeom prst="rect">
            <a:avLst/>
          </a:prstGeom>
          <a:noFill/>
        </p:spPr>
        <p:txBody>
          <a:bodyPr wrap="square" rtlCol="0">
            <a:spAutoFit/>
          </a:bodyPr>
          <a:lstStyle/>
          <a:p>
            <a:r>
              <a:rPr lang="en-GB" sz="1800" dirty="0" smtClean="0">
                <a:latin typeface="Bradley Hand ITC" panose="03070402050302030203" pitchFamily="66" charset="0"/>
              </a:rPr>
              <a:t>“GCSE Music is a fun way to express myself with the support of teachers. I enjoy being in music lessons because I feel that I can perform in a comfortable environment.” Rhianna Thompson, Year 10. </a:t>
            </a:r>
            <a:endParaRPr lang="en-GB" sz="1800" dirty="0">
              <a:latin typeface="Bradley Hand ITC" panose="03070402050302030203"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7"/>
          <p:cNvSpPr txBox="1"/>
          <p:nvPr/>
        </p:nvSpPr>
        <p:spPr>
          <a:xfrm>
            <a:off x="101612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latin typeface="Dekko"/>
                <a:ea typeface="Dekko"/>
                <a:cs typeface="Dekko"/>
                <a:sym typeface="Dekko"/>
              </a:rPr>
              <a:t>Video</a:t>
            </a:r>
            <a:endParaRPr sz="2700" dirty="0">
              <a:latin typeface="Dekko"/>
              <a:ea typeface="Dekko"/>
              <a:cs typeface="Dekko"/>
              <a:sym typeface="Dekko"/>
            </a:endParaRPr>
          </a:p>
        </p:txBody>
      </p:sp>
      <p:sp>
        <p:nvSpPr>
          <p:cNvPr id="2" name="TextBox 1"/>
          <p:cNvSpPr txBox="1"/>
          <p:nvPr/>
        </p:nvSpPr>
        <p:spPr>
          <a:xfrm>
            <a:off x="648929" y="1406013"/>
            <a:ext cx="10923639" cy="1015663"/>
          </a:xfrm>
          <a:prstGeom prst="rect">
            <a:avLst/>
          </a:prstGeom>
          <a:noFill/>
        </p:spPr>
        <p:txBody>
          <a:bodyPr wrap="square" rtlCol="0">
            <a:spAutoFit/>
          </a:bodyPr>
          <a:lstStyle/>
          <a:p>
            <a:r>
              <a:rPr lang="en-GB" sz="2000" dirty="0" smtClean="0"/>
              <a:t>Here is footage that demonstrates the standard of performance that can be achieved in Music:</a:t>
            </a:r>
          </a:p>
          <a:p>
            <a:endParaRPr lang="en-GB" sz="2000" dirty="0"/>
          </a:p>
          <a:p>
            <a:r>
              <a:rPr lang="en-GB" sz="2000" dirty="0"/>
              <a:t>https://www.youtube.com/watch?v=NBMINoYKo28&amp;ab_channel=GarethThomas</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2"/>
          <p:cNvSpPr txBox="1"/>
          <p:nvPr/>
        </p:nvSpPr>
        <p:spPr>
          <a:xfrm>
            <a:off x="704382" y="268900"/>
            <a:ext cx="132094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solidFill>
                  <a:schemeClr val="bg1"/>
                </a:solidFill>
                <a:latin typeface="Dekko"/>
                <a:ea typeface="Short Stack"/>
                <a:cs typeface="Dekko"/>
                <a:sym typeface="Dekko"/>
              </a:rPr>
              <a:t>Content</a:t>
            </a:r>
            <a:endParaRPr sz="1100" dirty="0">
              <a:solidFill>
                <a:schemeClr val="bg1"/>
              </a:solidFill>
              <a:latin typeface="Short Stack"/>
              <a:ea typeface="Short Stack"/>
              <a:cs typeface="Short Stack"/>
              <a:sym typeface="Short Stack"/>
            </a:endParaRPr>
          </a:p>
        </p:txBody>
      </p:sp>
      <p:sp>
        <p:nvSpPr>
          <p:cNvPr id="180" name="Google Shape;180;p22"/>
          <p:cNvSpPr txBox="1"/>
          <p:nvPr/>
        </p:nvSpPr>
        <p:spPr>
          <a:xfrm>
            <a:off x="26745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latin typeface="Dekko"/>
                <a:ea typeface="Dekko"/>
                <a:cs typeface="Dekko"/>
                <a:sym typeface="Dekko"/>
              </a:rPr>
              <a:t>Exam</a:t>
            </a:r>
            <a:endParaRPr sz="2700" dirty="0">
              <a:latin typeface="Dekko"/>
              <a:ea typeface="Dekko"/>
              <a:cs typeface="Dekko"/>
              <a:sym typeface="Dekko"/>
            </a:endParaRPr>
          </a:p>
        </p:txBody>
      </p:sp>
      <p:sp>
        <p:nvSpPr>
          <p:cNvPr id="181" name="Google Shape;181;p22"/>
          <p:cNvSpPr txBox="1"/>
          <p:nvPr/>
        </p:nvSpPr>
        <p:spPr>
          <a:xfrm>
            <a:off x="4546175" y="334381"/>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latin typeface="Dekko"/>
                <a:ea typeface="Dekko"/>
                <a:cs typeface="Dekko"/>
                <a:sym typeface="Dekko"/>
              </a:rPr>
              <a:t>Staff</a:t>
            </a:r>
            <a:endParaRPr sz="2700" dirty="0">
              <a:latin typeface="Dekko"/>
              <a:ea typeface="Dekko"/>
              <a:cs typeface="Dekko"/>
              <a:sym typeface="Dekko"/>
            </a:endParaRPr>
          </a:p>
        </p:txBody>
      </p:sp>
      <p:sp>
        <p:nvSpPr>
          <p:cNvPr id="182" name="Google Shape;182;p22"/>
          <p:cNvSpPr txBox="1"/>
          <p:nvPr/>
        </p:nvSpPr>
        <p:spPr>
          <a:xfrm>
            <a:off x="8289524" y="334381"/>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smtClean="0">
                <a:latin typeface="Dekko"/>
                <a:ea typeface="Dekko"/>
                <a:cs typeface="Dekko"/>
                <a:sym typeface="Dekko"/>
              </a:rPr>
              <a:t>Pupil view</a:t>
            </a:r>
            <a:endParaRPr sz="2400" dirty="0">
              <a:latin typeface="Dekko"/>
              <a:ea typeface="Dekko"/>
              <a:cs typeface="Dekko"/>
              <a:sym typeface="Dekko"/>
            </a:endParaRPr>
          </a:p>
        </p:txBody>
      </p:sp>
      <p:sp>
        <p:nvSpPr>
          <p:cNvPr id="183" name="Google Shape;183;p22"/>
          <p:cNvSpPr txBox="1"/>
          <p:nvPr/>
        </p:nvSpPr>
        <p:spPr>
          <a:xfrm>
            <a:off x="6417849" y="268900"/>
            <a:ext cx="130047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latin typeface="Dekko"/>
                <a:ea typeface="Dekko"/>
                <a:cs typeface="Dekko"/>
                <a:sym typeface="Dekko"/>
              </a:rPr>
              <a:t>Careers</a:t>
            </a:r>
            <a:endParaRPr sz="2700" dirty="0">
              <a:latin typeface="Dekko"/>
              <a:ea typeface="Dekko"/>
              <a:cs typeface="Dekko"/>
              <a:sym typeface="Dekko"/>
            </a:endParaRPr>
          </a:p>
        </p:txBody>
      </p:sp>
      <p:sp>
        <p:nvSpPr>
          <p:cNvPr id="184" name="Google Shape;184;p22"/>
          <p:cNvSpPr txBox="1"/>
          <p:nvPr/>
        </p:nvSpPr>
        <p:spPr>
          <a:xfrm>
            <a:off x="101612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latin typeface="Dekko"/>
                <a:ea typeface="Dekko"/>
                <a:cs typeface="Dekko"/>
                <a:sym typeface="Dekko"/>
              </a:rPr>
              <a:t>Video</a:t>
            </a:r>
            <a:endParaRPr sz="2700" dirty="0">
              <a:latin typeface="Dekko"/>
              <a:ea typeface="Dekko"/>
              <a:cs typeface="Dekko"/>
              <a:sym typeface="Dekko"/>
            </a:endParaRPr>
          </a:p>
        </p:txBody>
      </p:sp>
      <p:sp>
        <p:nvSpPr>
          <p:cNvPr id="2" name="TextBox 1"/>
          <p:cNvSpPr txBox="1"/>
          <p:nvPr/>
        </p:nvSpPr>
        <p:spPr>
          <a:xfrm>
            <a:off x="550606" y="1386348"/>
            <a:ext cx="10953136" cy="3046988"/>
          </a:xfrm>
          <a:prstGeom prst="rect">
            <a:avLst/>
          </a:prstGeom>
          <a:noFill/>
        </p:spPr>
        <p:txBody>
          <a:bodyPr wrap="square" rtlCol="0">
            <a:spAutoFit/>
          </a:bodyPr>
          <a:lstStyle/>
          <a:p>
            <a:r>
              <a:rPr lang="en-GB" sz="2400" dirty="0">
                <a:solidFill>
                  <a:schemeClr val="bg1"/>
                </a:solidFill>
              </a:rPr>
              <a:t>In order to take Music at KS4, pupils must be able to play a musical instrument or sing to a good standard. You will also be expected to take part in at least one musical extra-curricular activity. </a:t>
            </a:r>
            <a:endParaRPr lang="en-GB" sz="2400" dirty="0" smtClean="0">
              <a:solidFill>
                <a:schemeClr val="bg1"/>
              </a:solidFill>
            </a:endParaRPr>
          </a:p>
          <a:p>
            <a:endParaRPr lang="en-GB" sz="2400" dirty="0" smtClean="0">
              <a:solidFill>
                <a:schemeClr val="bg1"/>
              </a:solidFill>
            </a:endParaRPr>
          </a:p>
          <a:p>
            <a:r>
              <a:rPr lang="en-GB" sz="2400" dirty="0" smtClean="0">
                <a:solidFill>
                  <a:schemeClr val="bg1"/>
                </a:solidFill>
              </a:rPr>
              <a:t>The </a:t>
            </a:r>
            <a:r>
              <a:rPr lang="en-GB" sz="2400" dirty="0">
                <a:solidFill>
                  <a:schemeClr val="bg1"/>
                </a:solidFill>
              </a:rPr>
              <a:t>GCSE course is based on skills learned </a:t>
            </a:r>
            <a:r>
              <a:rPr lang="en-GB" sz="2400" dirty="0" smtClean="0">
                <a:solidFill>
                  <a:schemeClr val="bg1"/>
                </a:solidFill>
              </a:rPr>
              <a:t>at Key Stage 3. </a:t>
            </a:r>
            <a:r>
              <a:rPr lang="en-GB" sz="2400" dirty="0">
                <a:solidFill>
                  <a:schemeClr val="bg1"/>
                </a:solidFill>
              </a:rPr>
              <a:t>It contains a range of musical activities in which pupils show a keen interest, some of which are from the area of film scores and rock and pop music. Pupils are </a:t>
            </a:r>
            <a:r>
              <a:rPr lang="en-GB" sz="2400" dirty="0" smtClean="0">
                <a:solidFill>
                  <a:schemeClr val="bg1"/>
                </a:solidFill>
              </a:rPr>
              <a:t>encouraged to </a:t>
            </a:r>
            <a:r>
              <a:rPr lang="en-GB" sz="2400" dirty="0">
                <a:solidFill>
                  <a:schemeClr val="bg1"/>
                </a:solidFill>
              </a:rPr>
              <a:t>perform both in and out of school in whatever musical style interests them.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0186" y="4601497"/>
            <a:ext cx="1699661" cy="16996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2"/>
          <p:cNvSpPr txBox="1"/>
          <p:nvPr/>
        </p:nvSpPr>
        <p:spPr>
          <a:xfrm>
            <a:off x="704382" y="268900"/>
            <a:ext cx="132094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solidFill>
                  <a:schemeClr val="bg1"/>
                </a:solidFill>
                <a:latin typeface="Dekko"/>
                <a:ea typeface="Short Stack"/>
                <a:cs typeface="Dekko"/>
                <a:sym typeface="Dekko"/>
              </a:rPr>
              <a:t>Content</a:t>
            </a:r>
            <a:endParaRPr sz="1100" dirty="0">
              <a:solidFill>
                <a:schemeClr val="bg1"/>
              </a:solidFill>
              <a:latin typeface="Short Stack"/>
              <a:ea typeface="Short Stack"/>
              <a:cs typeface="Short Stack"/>
              <a:sym typeface="Short Stack"/>
            </a:endParaRPr>
          </a:p>
        </p:txBody>
      </p:sp>
      <p:sp>
        <p:nvSpPr>
          <p:cNvPr id="180" name="Google Shape;180;p22"/>
          <p:cNvSpPr txBox="1"/>
          <p:nvPr/>
        </p:nvSpPr>
        <p:spPr>
          <a:xfrm>
            <a:off x="26745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latin typeface="Dekko"/>
                <a:ea typeface="Dekko"/>
                <a:cs typeface="Dekko"/>
                <a:sym typeface="Dekko"/>
              </a:rPr>
              <a:t>Exam</a:t>
            </a:r>
            <a:endParaRPr sz="2700" dirty="0">
              <a:latin typeface="Dekko"/>
              <a:ea typeface="Dekko"/>
              <a:cs typeface="Dekko"/>
              <a:sym typeface="Dekko"/>
            </a:endParaRPr>
          </a:p>
        </p:txBody>
      </p:sp>
      <p:sp>
        <p:nvSpPr>
          <p:cNvPr id="181" name="Google Shape;181;p22"/>
          <p:cNvSpPr txBox="1"/>
          <p:nvPr/>
        </p:nvSpPr>
        <p:spPr>
          <a:xfrm>
            <a:off x="4546175" y="334381"/>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latin typeface="Dekko"/>
                <a:ea typeface="Dekko"/>
                <a:cs typeface="Dekko"/>
                <a:sym typeface="Dekko"/>
              </a:rPr>
              <a:t>Staff</a:t>
            </a:r>
            <a:endParaRPr sz="2700" dirty="0">
              <a:latin typeface="Dekko"/>
              <a:ea typeface="Dekko"/>
              <a:cs typeface="Dekko"/>
              <a:sym typeface="Dekko"/>
            </a:endParaRPr>
          </a:p>
        </p:txBody>
      </p:sp>
      <p:sp>
        <p:nvSpPr>
          <p:cNvPr id="182" name="Google Shape;182;p22"/>
          <p:cNvSpPr txBox="1"/>
          <p:nvPr/>
        </p:nvSpPr>
        <p:spPr>
          <a:xfrm>
            <a:off x="8289524" y="334381"/>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smtClean="0">
                <a:latin typeface="Dekko"/>
                <a:ea typeface="Dekko"/>
                <a:cs typeface="Dekko"/>
                <a:sym typeface="Dekko"/>
              </a:rPr>
              <a:t>Pupil view</a:t>
            </a:r>
            <a:endParaRPr sz="2400" dirty="0">
              <a:latin typeface="Dekko"/>
              <a:ea typeface="Dekko"/>
              <a:cs typeface="Dekko"/>
              <a:sym typeface="Dekko"/>
            </a:endParaRPr>
          </a:p>
        </p:txBody>
      </p:sp>
      <p:sp>
        <p:nvSpPr>
          <p:cNvPr id="183" name="Google Shape;183;p22"/>
          <p:cNvSpPr txBox="1"/>
          <p:nvPr/>
        </p:nvSpPr>
        <p:spPr>
          <a:xfrm>
            <a:off x="6417849" y="268900"/>
            <a:ext cx="130047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latin typeface="Dekko"/>
                <a:ea typeface="Dekko"/>
                <a:cs typeface="Dekko"/>
                <a:sym typeface="Dekko"/>
              </a:rPr>
              <a:t>Careers</a:t>
            </a:r>
            <a:endParaRPr sz="2700" dirty="0">
              <a:latin typeface="Dekko"/>
              <a:ea typeface="Dekko"/>
              <a:cs typeface="Dekko"/>
              <a:sym typeface="Dekko"/>
            </a:endParaRPr>
          </a:p>
        </p:txBody>
      </p:sp>
      <p:sp>
        <p:nvSpPr>
          <p:cNvPr id="184" name="Google Shape;184;p22"/>
          <p:cNvSpPr txBox="1"/>
          <p:nvPr/>
        </p:nvSpPr>
        <p:spPr>
          <a:xfrm>
            <a:off x="101612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latin typeface="Dekko"/>
                <a:ea typeface="Dekko"/>
                <a:cs typeface="Dekko"/>
                <a:sym typeface="Dekko"/>
              </a:rPr>
              <a:t>Video</a:t>
            </a:r>
            <a:endParaRPr sz="2700" dirty="0">
              <a:latin typeface="Dekko"/>
              <a:ea typeface="Dekko"/>
              <a:cs typeface="Dekko"/>
              <a:sym typeface="Dekko"/>
            </a:endParaRPr>
          </a:p>
        </p:txBody>
      </p:sp>
      <p:sp>
        <p:nvSpPr>
          <p:cNvPr id="2" name="TextBox 1"/>
          <p:cNvSpPr txBox="1"/>
          <p:nvPr/>
        </p:nvSpPr>
        <p:spPr>
          <a:xfrm>
            <a:off x="550606" y="1376516"/>
            <a:ext cx="11031794" cy="5262979"/>
          </a:xfrm>
          <a:prstGeom prst="rect">
            <a:avLst/>
          </a:prstGeom>
          <a:noFill/>
        </p:spPr>
        <p:txBody>
          <a:bodyPr wrap="square" rtlCol="0">
            <a:spAutoFit/>
          </a:bodyPr>
          <a:lstStyle/>
          <a:p>
            <a:r>
              <a:rPr lang="en-GB" sz="2400" dirty="0" smtClean="0">
                <a:solidFill>
                  <a:schemeClr val="bg1"/>
                </a:solidFill>
              </a:rPr>
              <a:t>There are four areas of study within the GCSE Music course:</a:t>
            </a:r>
          </a:p>
          <a:p>
            <a:endParaRPr lang="en-GB" sz="2400" dirty="0">
              <a:solidFill>
                <a:schemeClr val="bg1"/>
              </a:solidFill>
            </a:endParaRPr>
          </a:p>
          <a:p>
            <a:r>
              <a:rPr lang="en-GB" sz="2400" dirty="0" smtClean="0">
                <a:solidFill>
                  <a:schemeClr val="bg1"/>
                </a:solidFill>
              </a:rPr>
              <a:t>1. Musical </a:t>
            </a:r>
            <a:r>
              <a:rPr lang="en-GB" sz="2400" dirty="0">
                <a:solidFill>
                  <a:schemeClr val="bg1"/>
                </a:solidFill>
              </a:rPr>
              <a:t>Forms and </a:t>
            </a:r>
            <a:r>
              <a:rPr lang="en-GB" sz="2400" dirty="0" smtClean="0">
                <a:solidFill>
                  <a:schemeClr val="bg1"/>
                </a:solidFill>
              </a:rPr>
              <a:t>Devices</a:t>
            </a:r>
          </a:p>
          <a:p>
            <a:r>
              <a:rPr lang="en-GB" sz="2400" dirty="0" smtClean="0">
                <a:solidFill>
                  <a:schemeClr val="bg1"/>
                </a:solidFill>
              </a:rPr>
              <a:t>Forms and Devices are of fundamental importance in musical composition, and many of the common musical devices used by composers today have their origin in the Western Classical Tradition. Learners are encouraged to engage with a variety of music from the prescribed eras, through a range of performing, composing and appraising activities. </a:t>
            </a:r>
            <a:endParaRPr lang="en-GB" sz="2400" dirty="0">
              <a:solidFill>
                <a:schemeClr val="bg1"/>
              </a:solidFill>
            </a:endParaRPr>
          </a:p>
          <a:p>
            <a:r>
              <a:rPr lang="en-GB" sz="2400" dirty="0" smtClean="0">
                <a:solidFill>
                  <a:schemeClr val="bg1"/>
                </a:solidFill>
              </a:rPr>
              <a:t> </a:t>
            </a:r>
          </a:p>
          <a:p>
            <a:r>
              <a:rPr lang="en-GB" sz="2400" dirty="0" smtClean="0">
                <a:solidFill>
                  <a:schemeClr val="bg1"/>
                </a:solidFill>
              </a:rPr>
              <a:t>2. Music </a:t>
            </a:r>
            <a:r>
              <a:rPr lang="en-GB" sz="2400" dirty="0">
                <a:solidFill>
                  <a:schemeClr val="bg1"/>
                </a:solidFill>
              </a:rPr>
              <a:t>for Ensemble </a:t>
            </a:r>
            <a:endParaRPr lang="en-GB" sz="2400" dirty="0" smtClean="0">
              <a:solidFill>
                <a:schemeClr val="bg1"/>
              </a:solidFill>
            </a:endParaRPr>
          </a:p>
          <a:p>
            <a:r>
              <a:rPr lang="en-GB" sz="2400" dirty="0" smtClean="0">
                <a:solidFill>
                  <a:schemeClr val="bg1"/>
                </a:solidFill>
              </a:rPr>
              <a:t>Through a study of diverse musical styles composed for ensemble, such as Jazz and Blues, Musical Theatre, Chamber Music and Welsh Folk Music, learners will consider how music is composed for small groups of instruments and voices. </a:t>
            </a:r>
          </a:p>
        </p:txBody>
      </p:sp>
    </p:spTree>
    <p:extLst>
      <p:ext uri="{BB962C8B-B14F-4D97-AF65-F5344CB8AC3E}">
        <p14:creationId xmlns:p14="http://schemas.microsoft.com/office/powerpoint/2010/main" val="32851896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2"/>
          <p:cNvSpPr txBox="1"/>
          <p:nvPr/>
        </p:nvSpPr>
        <p:spPr>
          <a:xfrm>
            <a:off x="704382" y="268900"/>
            <a:ext cx="132094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solidFill>
                  <a:schemeClr val="bg1"/>
                </a:solidFill>
                <a:latin typeface="Dekko"/>
                <a:ea typeface="Short Stack"/>
                <a:cs typeface="Dekko"/>
                <a:sym typeface="Dekko"/>
              </a:rPr>
              <a:t>Content</a:t>
            </a:r>
            <a:endParaRPr sz="1100" dirty="0">
              <a:solidFill>
                <a:schemeClr val="bg1"/>
              </a:solidFill>
              <a:latin typeface="Short Stack"/>
              <a:ea typeface="Short Stack"/>
              <a:cs typeface="Short Stack"/>
              <a:sym typeface="Short Stack"/>
            </a:endParaRPr>
          </a:p>
        </p:txBody>
      </p:sp>
      <p:sp>
        <p:nvSpPr>
          <p:cNvPr id="180" name="Google Shape;180;p22"/>
          <p:cNvSpPr txBox="1"/>
          <p:nvPr/>
        </p:nvSpPr>
        <p:spPr>
          <a:xfrm>
            <a:off x="26745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latin typeface="Dekko"/>
                <a:ea typeface="Dekko"/>
                <a:cs typeface="Dekko"/>
                <a:sym typeface="Dekko"/>
              </a:rPr>
              <a:t>Exam</a:t>
            </a:r>
            <a:endParaRPr sz="2700" dirty="0">
              <a:latin typeface="Dekko"/>
              <a:ea typeface="Dekko"/>
              <a:cs typeface="Dekko"/>
              <a:sym typeface="Dekko"/>
            </a:endParaRPr>
          </a:p>
        </p:txBody>
      </p:sp>
      <p:sp>
        <p:nvSpPr>
          <p:cNvPr id="181" name="Google Shape;181;p22"/>
          <p:cNvSpPr txBox="1"/>
          <p:nvPr/>
        </p:nvSpPr>
        <p:spPr>
          <a:xfrm>
            <a:off x="4546175" y="334381"/>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latin typeface="Dekko"/>
                <a:ea typeface="Dekko"/>
                <a:cs typeface="Dekko"/>
                <a:sym typeface="Dekko"/>
              </a:rPr>
              <a:t>Staff</a:t>
            </a:r>
            <a:endParaRPr sz="2700" dirty="0">
              <a:latin typeface="Dekko"/>
              <a:ea typeface="Dekko"/>
              <a:cs typeface="Dekko"/>
              <a:sym typeface="Dekko"/>
            </a:endParaRPr>
          </a:p>
        </p:txBody>
      </p:sp>
      <p:sp>
        <p:nvSpPr>
          <p:cNvPr id="182" name="Google Shape;182;p22"/>
          <p:cNvSpPr txBox="1"/>
          <p:nvPr/>
        </p:nvSpPr>
        <p:spPr>
          <a:xfrm>
            <a:off x="8289524" y="334381"/>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smtClean="0">
                <a:latin typeface="Dekko"/>
                <a:ea typeface="Dekko"/>
                <a:cs typeface="Dekko"/>
                <a:sym typeface="Dekko"/>
              </a:rPr>
              <a:t>Pupil view</a:t>
            </a:r>
            <a:endParaRPr sz="2400" dirty="0">
              <a:latin typeface="Dekko"/>
              <a:ea typeface="Dekko"/>
              <a:cs typeface="Dekko"/>
              <a:sym typeface="Dekko"/>
            </a:endParaRPr>
          </a:p>
        </p:txBody>
      </p:sp>
      <p:sp>
        <p:nvSpPr>
          <p:cNvPr id="183" name="Google Shape;183;p22"/>
          <p:cNvSpPr txBox="1"/>
          <p:nvPr/>
        </p:nvSpPr>
        <p:spPr>
          <a:xfrm>
            <a:off x="6417849" y="268900"/>
            <a:ext cx="130047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latin typeface="Dekko"/>
                <a:ea typeface="Dekko"/>
                <a:cs typeface="Dekko"/>
                <a:sym typeface="Dekko"/>
              </a:rPr>
              <a:t>Careers</a:t>
            </a:r>
            <a:endParaRPr sz="2700" dirty="0">
              <a:latin typeface="Dekko"/>
              <a:ea typeface="Dekko"/>
              <a:cs typeface="Dekko"/>
              <a:sym typeface="Dekko"/>
            </a:endParaRPr>
          </a:p>
        </p:txBody>
      </p:sp>
      <p:sp>
        <p:nvSpPr>
          <p:cNvPr id="184" name="Google Shape;184;p22"/>
          <p:cNvSpPr txBox="1"/>
          <p:nvPr/>
        </p:nvSpPr>
        <p:spPr>
          <a:xfrm>
            <a:off x="101612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latin typeface="Dekko"/>
                <a:ea typeface="Dekko"/>
                <a:cs typeface="Dekko"/>
                <a:sym typeface="Dekko"/>
              </a:rPr>
              <a:t>Video</a:t>
            </a:r>
            <a:endParaRPr sz="2700" dirty="0">
              <a:latin typeface="Dekko"/>
              <a:ea typeface="Dekko"/>
              <a:cs typeface="Dekko"/>
              <a:sym typeface="Dekko"/>
            </a:endParaRPr>
          </a:p>
        </p:txBody>
      </p:sp>
      <p:sp>
        <p:nvSpPr>
          <p:cNvPr id="2" name="TextBox 1"/>
          <p:cNvSpPr txBox="1"/>
          <p:nvPr/>
        </p:nvSpPr>
        <p:spPr>
          <a:xfrm>
            <a:off x="530942" y="1484671"/>
            <a:ext cx="11071123" cy="6001643"/>
          </a:xfrm>
          <a:prstGeom prst="rect">
            <a:avLst/>
          </a:prstGeom>
          <a:noFill/>
        </p:spPr>
        <p:txBody>
          <a:bodyPr wrap="square" rtlCol="0">
            <a:spAutoFit/>
          </a:bodyPr>
          <a:lstStyle/>
          <a:p>
            <a:r>
              <a:rPr lang="en-GB" sz="2400" dirty="0" smtClean="0">
                <a:solidFill>
                  <a:schemeClr val="bg1"/>
                </a:solidFill>
              </a:rPr>
              <a:t>3. Film </a:t>
            </a:r>
            <a:r>
              <a:rPr lang="en-GB" sz="2400" dirty="0">
                <a:solidFill>
                  <a:schemeClr val="bg1"/>
                </a:solidFill>
              </a:rPr>
              <a:t>Music </a:t>
            </a:r>
            <a:endParaRPr lang="en-GB" sz="2400" dirty="0" smtClean="0">
              <a:solidFill>
                <a:schemeClr val="bg1"/>
              </a:solidFill>
            </a:endParaRPr>
          </a:p>
          <a:p>
            <a:r>
              <a:rPr lang="en-GB" sz="2400" dirty="0" smtClean="0">
                <a:solidFill>
                  <a:schemeClr val="bg1"/>
                </a:solidFill>
              </a:rPr>
              <a:t>Through this area of study learners are encouraged to consider how music for film is created, developed and performed, and the impact this has on the audience. Learners will have the opportunity to compose and perform film music and are encouraged to use musical technology to create mood and atmosphere through engaging with the story of the film. </a:t>
            </a:r>
            <a:endParaRPr lang="en-GB" sz="2400" dirty="0">
              <a:solidFill>
                <a:schemeClr val="bg1"/>
              </a:solidFill>
            </a:endParaRPr>
          </a:p>
          <a:p>
            <a:endParaRPr lang="en-GB" sz="2400" dirty="0">
              <a:solidFill>
                <a:schemeClr val="bg1"/>
              </a:solidFill>
            </a:endParaRPr>
          </a:p>
          <a:p>
            <a:r>
              <a:rPr lang="en-GB" sz="2400" dirty="0" smtClean="0">
                <a:solidFill>
                  <a:schemeClr val="bg1"/>
                </a:solidFill>
              </a:rPr>
              <a:t>4. Popular Music</a:t>
            </a:r>
          </a:p>
          <a:p>
            <a:r>
              <a:rPr lang="en-GB" sz="2400" dirty="0" smtClean="0">
                <a:solidFill>
                  <a:schemeClr val="bg1"/>
                </a:solidFill>
              </a:rPr>
              <a:t>Through this area of study learners are encouraged to explore the musical idioms associated with a variety of popular music, and they will have the opportunity to perform popular music as well as compose music associated with a popular music genre. Learners are also encouraged to use music technology, understanding the impact this has on the way music is developed and performed in popular music. </a:t>
            </a:r>
          </a:p>
          <a:p>
            <a:endParaRPr lang="en-GB" sz="2400" dirty="0">
              <a:solidFill>
                <a:schemeClr val="bg1"/>
              </a:solidFill>
            </a:endParaRPr>
          </a:p>
          <a:p>
            <a:endParaRPr lang="en-GB" sz="2400" dirty="0">
              <a:solidFill>
                <a:schemeClr val="bg1"/>
              </a:solidFill>
            </a:endParaRPr>
          </a:p>
        </p:txBody>
      </p:sp>
    </p:spTree>
    <p:extLst>
      <p:ext uri="{BB962C8B-B14F-4D97-AF65-F5344CB8AC3E}">
        <p14:creationId xmlns:p14="http://schemas.microsoft.com/office/powerpoint/2010/main" val="29035494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3"/>
          <p:cNvSpPr txBox="1"/>
          <p:nvPr/>
        </p:nvSpPr>
        <p:spPr>
          <a:xfrm>
            <a:off x="26745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700" dirty="0" smtClean="0">
                <a:solidFill>
                  <a:schemeClr val="dk1"/>
                </a:solidFill>
                <a:latin typeface="Dekko"/>
                <a:ea typeface="Short Stack"/>
                <a:cs typeface="Dekko"/>
                <a:sym typeface="Dekko"/>
              </a:rPr>
              <a:t>Exam</a:t>
            </a:r>
            <a:endParaRPr sz="1100" dirty="0">
              <a:latin typeface="Short Stack"/>
              <a:ea typeface="Short Stack"/>
              <a:cs typeface="Short Stack"/>
              <a:sym typeface="Short Stack"/>
            </a:endParaRPr>
          </a:p>
        </p:txBody>
      </p:sp>
      <p:sp>
        <p:nvSpPr>
          <p:cNvPr id="2" name="TextBox 1"/>
          <p:cNvSpPr txBox="1"/>
          <p:nvPr/>
        </p:nvSpPr>
        <p:spPr>
          <a:xfrm>
            <a:off x="432619" y="1160206"/>
            <a:ext cx="11297265" cy="830997"/>
          </a:xfrm>
          <a:prstGeom prst="rect">
            <a:avLst/>
          </a:prstGeom>
          <a:noFill/>
        </p:spPr>
        <p:txBody>
          <a:bodyPr wrap="square" rtlCol="0">
            <a:spAutoFit/>
          </a:bodyPr>
          <a:lstStyle/>
          <a:p>
            <a:pPr algn="ctr"/>
            <a:r>
              <a:rPr lang="en-GB" sz="4800" dirty="0" smtClean="0">
                <a:solidFill>
                  <a:schemeClr val="bg1"/>
                </a:solidFill>
              </a:rPr>
              <a:t>Unit 1: Performing (35%)</a:t>
            </a:r>
            <a:endParaRPr lang="en-GB" sz="4800" dirty="0">
              <a:solidFill>
                <a:schemeClr val="bg1"/>
              </a:solidFill>
            </a:endParaRPr>
          </a:p>
        </p:txBody>
      </p:sp>
      <p:sp>
        <p:nvSpPr>
          <p:cNvPr id="3" name="TextBox 2"/>
          <p:cNvSpPr txBox="1"/>
          <p:nvPr/>
        </p:nvSpPr>
        <p:spPr>
          <a:xfrm>
            <a:off x="432619" y="2143432"/>
            <a:ext cx="11189110" cy="1938992"/>
          </a:xfrm>
          <a:prstGeom prst="rect">
            <a:avLst/>
          </a:prstGeom>
          <a:noFill/>
        </p:spPr>
        <p:txBody>
          <a:bodyPr wrap="square" rtlCol="0">
            <a:spAutoFit/>
          </a:bodyPr>
          <a:lstStyle/>
          <a:p>
            <a:r>
              <a:rPr lang="en-GB" sz="2400" dirty="0" smtClean="0">
                <a:solidFill>
                  <a:schemeClr val="bg1"/>
                </a:solidFill>
              </a:rPr>
              <a:t>- Two </a:t>
            </a:r>
            <a:r>
              <a:rPr lang="en-GB" sz="2400" dirty="0">
                <a:solidFill>
                  <a:schemeClr val="bg1"/>
                </a:solidFill>
              </a:rPr>
              <a:t>performances; one as part of a group and the other a solo. </a:t>
            </a:r>
            <a:endParaRPr lang="en-GB" sz="2400" dirty="0" smtClean="0">
              <a:solidFill>
                <a:schemeClr val="bg1"/>
              </a:solidFill>
            </a:endParaRPr>
          </a:p>
          <a:p>
            <a:endParaRPr lang="en-GB" sz="2400" dirty="0">
              <a:solidFill>
                <a:schemeClr val="bg1"/>
              </a:solidFill>
            </a:endParaRPr>
          </a:p>
          <a:p>
            <a:r>
              <a:rPr lang="en-GB" sz="2400" dirty="0" smtClean="0">
                <a:solidFill>
                  <a:schemeClr val="bg1"/>
                </a:solidFill>
              </a:rPr>
              <a:t>- Marked </a:t>
            </a:r>
            <a:r>
              <a:rPr lang="en-GB" sz="2400" dirty="0">
                <a:solidFill>
                  <a:schemeClr val="bg1"/>
                </a:solidFill>
              </a:rPr>
              <a:t>in school and externally moderated by the WJEC. </a:t>
            </a:r>
            <a:endParaRPr lang="en-GB" sz="2400" dirty="0" smtClean="0">
              <a:solidFill>
                <a:schemeClr val="bg1"/>
              </a:solidFill>
            </a:endParaRPr>
          </a:p>
          <a:p>
            <a:endParaRPr lang="en-GB" sz="2400" dirty="0">
              <a:solidFill>
                <a:schemeClr val="bg1"/>
              </a:solidFill>
            </a:endParaRPr>
          </a:p>
          <a:p>
            <a:r>
              <a:rPr lang="en-GB" sz="2400" dirty="0" smtClean="0">
                <a:solidFill>
                  <a:schemeClr val="bg1"/>
                </a:solidFill>
              </a:rPr>
              <a:t>- A </a:t>
            </a:r>
            <a:r>
              <a:rPr lang="en-GB" sz="2400" dirty="0">
                <a:solidFill>
                  <a:schemeClr val="bg1"/>
                </a:solidFill>
              </a:rPr>
              <a:t>written task worth 5% based on one of the performed pieces.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8374" y="4303479"/>
            <a:ext cx="3008671" cy="20038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3"/>
          <p:cNvSpPr txBox="1"/>
          <p:nvPr/>
        </p:nvSpPr>
        <p:spPr>
          <a:xfrm>
            <a:off x="26745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700" dirty="0" smtClean="0">
                <a:solidFill>
                  <a:schemeClr val="dk1"/>
                </a:solidFill>
                <a:latin typeface="Dekko"/>
                <a:ea typeface="Short Stack"/>
                <a:cs typeface="Dekko"/>
                <a:sym typeface="Dekko"/>
              </a:rPr>
              <a:t>Exam</a:t>
            </a:r>
            <a:endParaRPr sz="1100" dirty="0">
              <a:latin typeface="Short Stack"/>
              <a:ea typeface="Short Stack"/>
              <a:cs typeface="Short Stack"/>
              <a:sym typeface="Short Stack"/>
            </a:endParaRPr>
          </a:p>
        </p:txBody>
      </p:sp>
      <p:sp>
        <p:nvSpPr>
          <p:cNvPr id="2" name="TextBox 1"/>
          <p:cNvSpPr txBox="1"/>
          <p:nvPr/>
        </p:nvSpPr>
        <p:spPr>
          <a:xfrm>
            <a:off x="432619" y="1160206"/>
            <a:ext cx="11297265" cy="830997"/>
          </a:xfrm>
          <a:prstGeom prst="rect">
            <a:avLst/>
          </a:prstGeom>
          <a:noFill/>
        </p:spPr>
        <p:txBody>
          <a:bodyPr wrap="square" rtlCol="0">
            <a:spAutoFit/>
          </a:bodyPr>
          <a:lstStyle/>
          <a:p>
            <a:pPr algn="ctr"/>
            <a:r>
              <a:rPr lang="en-GB" sz="4800" dirty="0" smtClean="0">
                <a:solidFill>
                  <a:schemeClr val="bg1"/>
                </a:solidFill>
              </a:rPr>
              <a:t>Unit 2: Composing (35%)</a:t>
            </a:r>
            <a:endParaRPr lang="en-GB" sz="4800" dirty="0">
              <a:solidFill>
                <a:schemeClr val="bg1"/>
              </a:solidFill>
            </a:endParaRPr>
          </a:p>
        </p:txBody>
      </p:sp>
      <p:sp>
        <p:nvSpPr>
          <p:cNvPr id="3" name="TextBox 2"/>
          <p:cNvSpPr txBox="1"/>
          <p:nvPr/>
        </p:nvSpPr>
        <p:spPr>
          <a:xfrm>
            <a:off x="432619" y="2143432"/>
            <a:ext cx="11189110" cy="1569660"/>
          </a:xfrm>
          <a:prstGeom prst="rect">
            <a:avLst/>
          </a:prstGeom>
          <a:noFill/>
        </p:spPr>
        <p:txBody>
          <a:bodyPr wrap="square" rtlCol="0">
            <a:spAutoFit/>
          </a:bodyPr>
          <a:lstStyle/>
          <a:p>
            <a:r>
              <a:rPr lang="en-GB" sz="2400" dirty="0" smtClean="0">
                <a:solidFill>
                  <a:schemeClr val="bg1"/>
                </a:solidFill>
              </a:rPr>
              <a:t>- Compose </a:t>
            </a:r>
            <a:r>
              <a:rPr lang="en-GB" sz="2400" dirty="0">
                <a:solidFill>
                  <a:schemeClr val="bg1"/>
                </a:solidFill>
              </a:rPr>
              <a:t>two pieces; one in a style of their choice and the other to a brief set by the WJEC. </a:t>
            </a:r>
            <a:endParaRPr lang="en-GB" sz="2400" dirty="0" smtClean="0">
              <a:solidFill>
                <a:schemeClr val="bg1"/>
              </a:solidFill>
            </a:endParaRPr>
          </a:p>
          <a:p>
            <a:endParaRPr lang="en-GB" sz="2400" dirty="0">
              <a:solidFill>
                <a:schemeClr val="bg1"/>
              </a:solidFill>
            </a:endParaRPr>
          </a:p>
          <a:p>
            <a:r>
              <a:rPr lang="en-GB" sz="2400" dirty="0" smtClean="0">
                <a:solidFill>
                  <a:schemeClr val="bg1"/>
                </a:solidFill>
              </a:rPr>
              <a:t>- A </a:t>
            </a:r>
            <a:r>
              <a:rPr lang="en-GB" sz="2400" dirty="0">
                <a:solidFill>
                  <a:schemeClr val="bg1"/>
                </a:solidFill>
              </a:rPr>
              <a:t>written task worth 5% based on an evaluation of the set brief composition</a:t>
            </a:r>
          </a:p>
        </p:txBody>
      </p:sp>
    </p:spTree>
    <p:extLst>
      <p:ext uri="{BB962C8B-B14F-4D97-AF65-F5344CB8AC3E}">
        <p14:creationId xmlns:p14="http://schemas.microsoft.com/office/powerpoint/2010/main" val="26132099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3"/>
          <p:cNvSpPr txBox="1"/>
          <p:nvPr/>
        </p:nvSpPr>
        <p:spPr>
          <a:xfrm>
            <a:off x="26745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700" dirty="0" smtClean="0">
                <a:solidFill>
                  <a:schemeClr val="dk1"/>
                </a:solidFill>
                <a:latin typeface="Dekko"/>
                <a:ea typeface="Short Stack"/>
                <a:cs typeface="Dekko"/>
                <a:sym typeface="Dekko"/>
              </a:rPr>
              <a:t>Exam</a:t>
            </a:r>
            <a:endParaRPr sz="1100" dirty="0">
              <a:latin typeface="Short Stack"/>
              <a:ea typeface="Short Stack"/>
              <a:cs typeface="Short Stack"/>
              <a:sym typeface="Short Stack"/>
            </a:endParaRPr>
          </a:p>
        </p:txBody>
      </p:sp>
      <p:sp>
        <p:nvSpPr>
          <p:cNvPr id="2" name="TextBox 1"/>
          <p:cNvSpPr txBox="1"/>
          <p:nvPr/>
        </p:nvSpPr>
        <p:spPr>
          <a:xfrm>
            <a:off x="432619" y="1160206"/>
            <a:ext cx="11297265" cy="830997"/>
          </a:xfrm>
          <a:prstGeom prst="rect">
            <a:avLst/>
          </a:prstGeom>
          <a:noFill/>
        </p:spPr>
        <p:txBody>
          <a:bodyPr wrap="square" rtlCol="0">
            <a:spAutoFit/>
          </a:bodyPr>
          <a:lstStyle/>
          <a:p>
            <a:pPr algn="ctr"/>
            <a:r>
              <a:rPr lang="en-GB" sz="4800" dirty="0" smtClean="0">
                <a:solidFill>
                  <a:schemeClr val="bg1"/>
                </a:solidFill>
              </a:rPr>
              <a:t>Unit 3: Appraising (30%)</a:t>
            </a:r>
            <a:endParaRPr lang="en-GB" sz="4800" dirty="0">
              <a:solidFill>
                <a:schemeClr val="bg1"/>
              </a:solidFill>
            </a:endParaRPr>
          </a:p>
        </p:txBody>
      </p:sp>
      <p:sp>
        <p:nvSpPr>
          <p:cNvPr id="3" name="TextBox 2"/>
          <p:cNvSpPr txBox="1"/>
          <p:nvPr/>
        </p:nvSpPr>
        <p:spPr>
          <a:xfrm>
            <a:off x="432619" y="2143432"/>
            <a:ext cx="11189110" cy="1938992"/>
          </a:xfrm>
          <a:prstGeom prst="rect">
            <a:avLst/>
          </a:prstGeom>
          <a:noFill/>
        </p:spPr>
        <p:txBody>
          <a:bodyPr wrap="square" rtlCol="0">
            <a:spAutoFit/>
          </a:bodyPr>
          <a:lstStyle/>
          <a:p>
            <a:r>
              <a:rPr lang="en-GB" sz="2400" dirty="0" smtClean="0">
                <a:solidFill>
                  <a:schemeClr val="bg1"/>
                </a:solidFill>
              </a:rPr>
              <a:t>- Written </a:t>
            </a:r>
            <a:r>
              <a:rPr lang="en-GB" sz="2400" dirty="0">
                <a:solidFill>
                  <a:schemeClr val="bg1"/>
                </a:solidFill>
              </a:rPr>
              <a:t>exam testing pupils' skill in interpreting what they hear. </a:t>
            </a:r>
            <a:endParaRPr lang="en-GB" sz="2400" dirty="0" smtClean="0">
              <a:solidFill>
                <a:schemeClr val="bg1"/>
              </a:solidFill>
            </a:endParaRPr>
          </a:p>
          <a:p>
            <a:endParaRPr lang="en-GB" sz="2400" dirty="0">
              <a:solidFill>
                <a:schemeClr val="bg1"/>
              </a:solidFill>
            </a:endParaRPr>
          </a:p>
          <a:p>
            <a:r>
              <a:rPr lang="en-GB" sz="2400" dirty="0" smtClean="0">
                <a:solidFill>
                  <a:schemeClr val="bg1"/>
                </a:solidFill>
              </a:rPr>
              <a:t>- This </a:t>
            </a:r>
            <a:r>
              <a:rPr lang="en-GB" sz="2400" dirty="0">
                <a:solidFill>
                  <a:schemeClr val="bg1"/>
                </a:solidFill>
              </a:rPr>
              <a:t>is based on the four areas of study: 1. Musical Forms and Devices 2. Music for Ensemble 3. Film Music 4. Popular Music and the two set works as prescribed by the WJEC.</a:t>
            </a:r>
          </a:p>
        </p:txBody>
      </p:sp>
    </p:spTree>
    <p:extLst>
      <p:ext uri="{BB962C8B-B14F-4D97-AF65-F5344CB8AC3E}">
        <p14:creationId xmlns:p14="http://schemas.microsoft.com/office/powerpoint/2010/main" val="1955270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4"/>
          <p:cNvSpPr txBox="1"/>
          <p:nvPr/>
        </p:nvSpPr>
        <p:spPr>
          <a:xfrm>
            <a:off x="4546175"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latin typeface="Dekko"/>
                <a:ea typeface="Dekko"/>
                <a:cs typeface="Dekko"/>
                <a:sym typeface="Dekko"/>
              </a:rPr>
              <a:t>Staff</a:t>
            </a:r>
            <a:endParaRPr sz="2700" dirty="0">
              <a:latin typeface="Dekko"/>
              <a:ea typeface="Dekko"/>
              <a:cs typeface="Dekko"/>
              <a:sym typeface="Dekko"/>
            </a:endParaRPr>
          </a:p>
        </p:txBody>
      </p:sp>
      <p:sp>
        <p:nvSpPr>
          <p:cNvPr id="2" name="TextBox 1"/>
          <p:cNvSpPr txBox="1"/>
          <p:nvPr/>
        </p:nvSpPr>
        <p:spPr>
          <a:xfrm>
            <a:off x="511277" y="1484671"/>
            <a:ext cx="11218607" cy="1200329"/>
          </a:xfrm>
          <a:prstGeom prst="rect">
            <a:avLst/>
          </a:prstGeom>
          <a:noFill/>
        </p:spPr>
        <p:txBody>
          <a:bodyPr wrap="square" rtlCol="0">
            <a:spAutoFit/>
          </a:bodyPr>
          <a:lstStyle/>
          <a:p>
            <a:r>
              <a:rPr lang="en-GB" sz="2400" dirty="0" smtClean="0">
                <a:solidFill>
                  <a:schemeClr val="bg1"/>
                </a:solidFill>
              </a:rPr>
              <a:t>Mrs Evans and Mr Thomas are the subject specialists for Music. </a:t>
            </a:r>
          </a:p>
          <a:p>
            <a:endParaRPr lang="en-GB" sz="2400" dirty="0">
              <a:solidFill>
                <a:schemeClr val="bg1"/>
              </a:solidFill>
            </a:endParaRPr>
          </a:p>
          <a:p>
            <a:r>
              <a:rPr lang="en-GB" sz="2400" dirty="0" smtClean="0">
                <a:solidFill>
                  <a:schemeClr val="bg1"/>
                </a:solidFill>
              </a:rPr>
              <a:t>All exam classes will be taught by both teachers. </a:t>
            </a:r>
            <a:endParaRPr lang="en-GB" sz="2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5"/>
          <p:cNvSpPr txBox="1"/>
          <p:nvPr/>
        </p:nvSpPr>
        <p:spPr>
          <a:xfrm>
            <a:off x="6388352" y="298397"/>
            <a:ext cx="130047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solidFill>
                  <a:schemeClr val="bg1"/>
                </a:solidFill>
                <a:latin typeface="Dekko"/>
                <a:ea typeface="Dekko"/>
                <a:cs typeface="Dekko"/>
                <a:sym typeface="Dekko"/>
              </a:rPr>
              <a:t>Careers</a:t>
            </a:r>
            <a:endParaRPr sz="2700" dirty="0">
              <a:solidFill>
                <a:schemeClr val="bg1"/>
              </a:solidFill>
              <a:latin typeface="Dekko"/>
              <a:ea typeface="Dekko"/>
              <a:cs typeface="Dekko"/>
              <a:sym typeface="Dekko"/>
            </a:endParaRPr>
          </a:p>
        </p:txBody>
      </p:sp>
      <p:sp>
        <p:nvSpPr>
          <p:cNvPr id="3" name="TextBox 2"/>
          <p:cNvSpPr txBox="1"/>
          <p:nvPr/>
        </p:nvSpPr>
        <p:spPr>
          <a:xfrm>
            <a:off x="1189703" y="1425677"/>
            <a:ext cx="9910916" cy="4401205"/>
          </a:xfrm>
          <a:prstGeom prst="rect">
            <a:avLst/>
          </a:prstGeom>
          <a:noFill/>
        </p:spPr>
        <p:txBody>
          <a:bodyPr wrap="square" rtlCol="0">
            <a:spAutoFit/>
          </a:bodyPr>
          <a:lstStyle/>
          <a:p>
            <a:r>
              <a:rPr lang="en-GB" sz="2000" dirty="0" smtClean="0">
                <a:solidFill>
                  <a:schemeClr val="bg1"/>
                </a:solidFill>
              </a:rPr>
              <a:t>Performing </a:t>
            </a:r>
          </a:p>
          <a:p>
            <a:r>
              <a:rPr lang="en-GB" sz="2000" dirty="0" smtClean="0">
                <a:solidFill>
                  <a:schemeClr val="bg1"/>
                </a:solidFill>
              </a:rPr>
              <a:t>Musical Theatre </a:t>
            </a:r>
          </a:p>
          <a:p>
            <a:r>
              <a:rPr lang="en-GB" sz="2000" dirty="0">
                <a:solidFill>
                  <a:schemeClr val="bg1"/>
                </a:solidFill>
              </a:rPr>
              <a:t>B</a:t>
            </a:r>
            <a:r>
              <a:rPr lang="en-GB" sz="2000" dirty="0" smtClean="0">
                <a:solidFill>
                  <a:schemeClr val="bg1"/>
                </a:solidFill>
              </a:rPr>
              <a:t>ackstage work (e.g. Sound Engineer) </a:t>
            </a:r>
          </a:p>
          <a:p>
            <a:r>
              <a:rPr lang="en-GB" sz="2000" dirty="0">
                <a:solidFill>
                  <a:schemeClr val="bg1"/>
                </a:solidFill>
              </a:rPr>
              <a:t>R</a:t>
            </a:r>
            <a:r>
              <a:rPr lang="en-GB" sz="2000" dirty="0" smtClean="0">
                <a:solidFill>
                  <a:schemeClr val="bg1"/>
                </a:solidFill>
              </a:rPr>
              <a:t>adio </a:t>
            </a:r>
            <a:r>
              <a:rPr lang="en-GB" sz="2000" dirty="0">
                <a:solidFill>
                  <a:schemeClr val="bg1"/>
                </a:solidFill>
              </a:rPr>
              <a:t>and </a:t>
            </a:r>
            <a:r>
              <a:rPr lang="en-GB" sz="2000" dirty="0" smtClean="0">
                <a:solidFill>
                  <a:schemeClr val="bg1"/>
                </a:solidFill>
              </a:rPr>
              <a:t>TV</a:t>
            </a:r>
          </a:p>
          <a:p>
            <a:r>
              <a:rPr lang="en-GB" sz="2000" dirty="0" smtClean="0">
                <a:solidFill>
                  <a:schemeClr val="bg1"/>
                </a:solidFill>
              </a:rPr>
              <a:t>Teaching </a:t>
            </a:r>
            <a:r>
              <a:rPr lang="en-GB" sz="2000" dirty="0">
                <a:solidFill>
                  <a:schemeClr val="bg1"/>
                </a:solidFill>
              </a:rPr>
              <a:t>(classroom, peripatetic, </a:t>
            </a:r>
            <a:r>
              <a:rPr lang="en-GB" sz="2000" dirty="0" smtClean="0">
                <a:solidFill>
                  <a:schemeClr val="bg1"/>
                </a:solidFill>
              </a:rPr>
              <a:t>private)</a:t>
            </a:r>
          </a:p>
          <a:p>
            <a:r>
              <a:rPr lang="en-GB" sz="2000" dirty="0" smtClean="0">
                <a:solidFill>
                  <a:schemeClr val="bg1"/>
                </a:solidFill>
              </a:rPr>
              <a:t>Composing (e.g. Film score/ Television) </a:t>
            </a:r>
          </a:p>
          <a:p>
            <a:r>
              <a:rPr lang="en-GB" sz="2000" dirty="0" smtClean="0">
                <a:solidFill>
                  <a:schemeClr val="bg1"/>
                </a:solidFill>
              </a:rPr>
              <a:t>Military Wind Bands </a:t>
            </a:r>
            <a:r>
              <a:rPr lang="en-GB" sz="2000" dirty="0">
                <a:solidFill>
                  <a:schemeClr val="bg1"/>
                </a:solidFill>
              </a:rPr>
              <a:t>(HM </a:t>
            </a:r>
            <a:r>
              <a:rPr lang="en-GB" sz="2000" dirty="0" smtClean="0">
                <a:solidFill>
                  <a:schemeClr val="bg1"/>
                </a:solidFill>
              </a:rPr>
              <a:t>Forces) </a:t>
            </a:r>
          </a:p>
          <a:p>
            <a:r>
              <a:rPr lang="en-GB" sz="2000" dirty="0" smtClean="0">
                <a:solidFill>
                  <a:schemeClr val="bg1"/>
                </a:solidFill>
              </a:rPr>
              <a:t>Recording </a:t>
            </a:r>
          </a:p>
          <a:p>
            <a:r>
              <a:rPr lang="en-GB" sz="2000" dirty="0" smtClean="0">
                <a:solidFill>
                  <a:schemeClr val="bg1"/>
                </a:solidFill>
              </a:rPr>
              <a:t>Publishing</a:t>
            </a:r>
          </a:p>
          <a:p>
            <a:r>
              <a:rPr lang="en-GB" sz="2000" dirty="0">
                <a:solidFill>
                  <a:schemeClr val="bg1"/>
                </a:solidFill>
              </a:rPr>
              <a:t>D</a:t>
            </a:r>
            <a:r>
              <a:rPr lang="en-GB" sz="2000" dirty="0" smtClean="0">
                <a:solidFill>
                  <a:schemeClr val="bg1"/>
                </a:solidFill>
              </a:rPr>
              <a:t>istribution </a:t>
            </a:r>
            <a:r>
              <a:rPr lang="en-GB" sz="2000" dirty="0">
                <a:solidFill>
                  <a:schemeClr val="bg1"/>
                </a:solidFill>
              </a:rPr>
              <a:t>and </a:t>
            </a:r>
            <a:r>
              <a:rPr lang="en-GB" sz="2000" dirty="0" smtClean="0">
                <a:solidFill>
                  <a:schemeClr val="bg1"/>
                </a:solidFill>
              </a:rPr>
              <a:t>retail</a:t>
            </a:r>
          </a:p>
          <a:p>
            <a:r>
              <a:rPr lang="en-GB" sz="2000" dirty="0">
                <a:solidFill>
                  <a:schemeClr val="bg1"/>
                </a:solidFill>
              </a:rPr>
              <a:t>A</a:t>
            </a:r>
            <a:r>
              <a:rPr lang="en-GB" sz="2000" dirty="0" smtClean="0">
                <a:solidFill>
                  <a:schemeClr val="bg1"/>
                </a:solidFill>
              </a:rPr>
              <a:t>gency </a:t>
            </a:r>
            <a:r>
              <a:rPr lang="en-GB" sz="2000" dirty="0">
                <a:solidFill>
                  <a:schemeClr val="bg1"/>
                </a:solidFill>
              </a:rPr>
              <a:t>and PR </a:t>
            </a:r>
            <a:r>
              <a:rPr lang="en-GB" sz="2000" dirty="0" smtClean="0">
                <a:solidFill>
                  <a:schemeClr val="bg1"/>
                </a:solidFill>
              </a:rPr>
              <a:t>work</a:t>
            </a:r>
          </a:p>
          <a:p>
            <a:r>
              <a:rPr lang="en-GB" sz="2000" dirty="0" smtClean="0">
                <a:solidFill>
                  <a:schemeClr val="bg1"/>
                </a:solidFill>
              </a:rPr>
              <a:t>Music journalism</a:t>
            </a:r>
          </a:p>
          <a:p>
            <a:r>
              <a:rPr lang="en-GB" sz="2000" dirty="0">
                <a:solidFill>
                  <a:schemeClr val="bg1"/>
                </a:solidFill>
              </a:rPr>
              <a:t>M</a:t>
            </a:r>
            <a:r>
              <a:rPr lang="en-GB" sz="2000" dirty="0" smtClean="0">
                <a:solidFill>
                  <a:schemeClr val="bg1"/>
                </a:solidFill>
              </a:rPr>
              <a:t>anagement </a:t>
            </a:r>
            <a:r>
              <a:rPr lang="en-GB" sz="2000" dirty="0">
                <a:solidFill>
                  <a:schemeClr val="bg1"/>
                </a:solidFill>
              </a:rPr>
              <a:t>and </a:t>
            </a:r>
            <a:r>
              <a:rPr lang="en-GB" sz="2000" dirty="0" smtClean="0">
                <a:solidFill>
                  <a:schemeClr val="bg1"/>
                </a:solidFill>
              </a:rPr>
              <a:t>marketing</a:t>
            </a:r>
          </a:p>
          <a:p>
            <a:r>
              <a:rPr lang="en-GB" sz="2000" dirty="0">
                <a:solidFill>
                  <a:schemeClr val="bg1"/>
                </a:solidFill>
              </a:rPr>
              <a:t>I</a:t>
            </a:r>
            <a:r>
              <a:rPr lang="en-GB" sz="2000" dirty="0" smtClean="0">
                <a:solidFill>
                  <a:schemeClr val="bg1"/>
                </a:solidFill>
              </a:rPr>
              <a:t>nstrument </a:t>
            </a:r>
            <a:r>
              <a:rPr lang="en-GB" sz="2000" dirty="0">
                <a:solidFill>
                  <a:schemeClr val="bg1"/>
                </a:solidFill>
              </a:rPr>
              <a:t>making and repair.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6813" y="1138487"/>
            <a:ext cx="3572796" cy="223877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1535" y="3743807"/>
            <a:ext cx="4211628" cy="23702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lidesMania">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15021</TotalTime>
  <Words>838</Words>
  <Application>Microsoft Office PowerPoint</Application>
  <PresentationFormat>Widescreen</PresentationFormat>
  <Paragraphs>80</Paragraphs>
  <Slides>11</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Arial</vt:lpstr>
      <vt:lpstr>Boogaloo</vt:lpstr>
      <vt:lpstr>Calibri</vt:lpstr>
      <vt:lpstr>Dekko</vt:lpstr>
      <vt:lpstr>Bradley Hand ITC</vt:lpstr>
      <vt:lpstr>Short Stack</vt:lpstr>
      <vt:lpstr>Barriecito</vt:lpstr>
      <vt:lpstr>Roboto</vt:lpstr>
      <vt:lpstr>Roboto Slab</vt:lpstr>
      <vt:lpstr>SlidesMania</vt:lpstr>
      <vt:lpstr>Marina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Lynsey Morris</dc:creator>
  <cp:lastModifiedBy>Kath Evans</cp:lastModifiedBy>
  <cp:revision>42</cp:revision>
  <dcterms:modified xsi:type="dcterms:W3CDTF">2022-01-04T12:56:22Z</dcterms:modified>
</cp:coreProperties>
</file>