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4"/>
    <p:sldMasterId id="2147483667" r:id="rId5"/>
  </p:sldMasterIdLst>
  <p:notesMasterIdLst>
    <p:notesMasterId r:id="rId17"/>
  </p:notesMasterIdLst>
  <p:sldIdLst>
    <p:sldId id="263" r:id="rId6"/>
    <p:sldId id="257" r:id="rId7"/>
    <p:sldId id="265" r:id="rId8"/>
    <p:sldId id="268" r:id="rId9"/>
    <p:sldId id="258" r:id="rId10"/>
    <p:sldId id="259" r:id="rId11"/>
    <p:sldId id="266" r:id="rId12"/>
    <p:sldId id="260" r:id="rId13"/>
    <p:sldId id="261" r:id="rId14"/>
    <p:sldId id="267" r:id="rId15"/>
    <p:sldId id="262" r:id="rId16"/>
  </p:sldIdLst>
  <p:sldSz cx="12192000" cy="6858000"/>
  <p:notesSz cx="6858000" cy="9144000"/>
  <p:embeddedFontLst>
    <p:embeddedFont>
      <p:font typeface="Corbel" panose="020B0503020204020204" pitchFamily="34" charset="0"/>
      <p:regular r:id="rId18"/>
      <p:bold r:id="rId19"/>
      <p:italic r:id="rId20"/>
      <p:boldItalic r:id="rId21"/>
    </p:embeddedFont>
    <p:embeddedFont>
      <p:font typeface="Boogaloo" panose="020B0604020202020204" charset="0"/>
      <p:regular r:id="rId22"/>
    </p:embeddedFont>
    <p:embeddedFont>
      <p:font typeface="Roboto" panose="020B0604020202020204" charset="0"/>
      <p:regular r:id="rId23"/>
      <p:bold r:id="rId24"/>
      <p:italic r:id="rId25"/>
      <p:boldItalic r:id="rId26"/>
    </p:embeddedFont>
    <p:embeddedFont>
      <p:font typeface="Dekko" panose="020B0604020202020204" charset="0"/>
      <p:regular r:id="rId27"/>
    </p:embeddedFont>
    <p:embeddedFont>
      <p:font typeface="Barriecito" panose="020B0604020202020204" charset="0"/>
      <p:regular r:id="rId28"/>
    </p:embeddedFont>
    <p:embeddedFont>
      <p:font typeface="Calibri" panose="020F0502020204030204" pitchFamily="34" charset="0"/>
      <p:regular r:id="rId29"/>
      <p:bold r:id="rId30"/>
      <p:italic r:id="rId31"/>
      <p:boldItalic r:id="rId32"/>
    </p:embeddedFont>
    <p:embeddedFont>
      <p:font typeface="Short Stack" panose="020B0604020202020204" charset="0"/>
      <p:regular r:id="rId33"/>
    </p:embeddedFont>
    <p:embeddedFont>
      <p:font typeface="Roboto Slab" panose="020B0604020202020204" charset="0"/>
      <p:regular r:id="rId34"/>
      <p:bold r:id="rId35"/>
    </p:embeddedFont>
    <p:embeddedFont>
      <p:font typeface="Architects Daughter" panose="020B0604020202020204"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A50B49-1D34-AC74-6C0D-638A490093B5}" v="39" dt="2021-12-15T09:02:58.8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4.fntdata"/><Relationship Id="rId34" Type="http://schemas.openxmlformats.org/officeDocument/2006/relationships/font" Target="fonts/font17.fntdata"/><Relationship Id="rId42"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3.fntdata"/><Relationship Id="rId29" Type="http://schemas.openxmlformats.org/officeDocument/2006/relationships/font" Target="fonts/font12.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5.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Thomas (Cefn Saeson Comprehensive School)" userId="S::thomasr604@hwbcymru.net::ff6f3b71-1ff2-458f-a1c3-109bc45c91b5" providerId="AD" clId="Web-{E0A50B49-1D34-AC74-6C0D-638A490093B5}"/>
    <pc:docChg chg="modSld">
      <pc:chgData name="R Thomas (Cefn Saeson Comprehensive School)" userId="S::thomasr604@hwbcymru.net::ff6f3b71-1ff2-458f-a1c3-109bc45c91b5" providerId="AD" clId="Web-{E0A50B49-1D34-AC74-6C0D-638A490093B5}" dt="2021-12-15T09:02:58.825" v="38" actId="14100"/>
      <pc:docMkLst>
        <pc:docMk/>
      </pc:docMkLst>
      <pc:sldChg chg="modSp">
        <pc:chgData name="R Thomas (Cefn Saeson Comprehensive School)" userId="S::thomasr604@hwbcymru.net::ff6f3b71-1ff2-458f-a1c3-109bc45c91b5" providerId="AD" clId="Web-{E0A50B49-1D34-AC74-6C0D-638A490093B5}" dt="2021-12-15T09:02:58.825" v="38" actId="14100"/>
        <pc:sldMkLst>
          <pc:docMk/>
          <pc:sldMk cId="0" sldId="260"/>
        </pc:sldMkLst>
        <pc:spChg chg="mod">
          <ac:chgData name="R Thomas (Cefn Saeson Comprehensive School)" userId="S::thomasr604@hwbcymru.net::ff6f3b71-1ff2-458f-a1c3-109bc45c91b5" providerId="AD" clId="Web-{E0A50B49-1D34-AC74-6C0D-638A490093B5}" dt="2021-12-15T09:02:58.825" v="38" actId="14100"/>
          <ac:spMkLst>
            <pc:docMk/>
            <pc:sldMk cId="0" sldId="260"/>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b603118bc8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b603118bc8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0932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6fd8ccc01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6fd8ccc01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1807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1751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6fd8ccc017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6fd8ccc01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99f4f640e2_0_5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99f4f640e2_0_5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6fd8ccc017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6fd8ccc017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9226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6fd8ccc017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6fd8ccc017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slide" Target="../slides/slide2.xml"/><Relationship Id="rId1" Type="http://schemas.openxmlformats.org/officeDocument/2006/relationships/slideMaster" Target="../slideMasters/slideMaster1.xml"/><Relationship Id="rId5" Type="http://schemas.openxmlformats.org/officeDocument/2006/relationships/slide" Target="../slides/slide9.xml"/><Relationship Id="rId4" Type="http://schemas.openxmlformats.org/officeDocument/2006/relationships/slide" Target="../slides/slide8.xml"/></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11.xml"/><Relationship Id="rId5" Type="http://schemas.openxmlformats.org/officeDocument/2006/relationships/slide" Target="../slides/slide9.xml"/><Relationship Id="rId4" Type="http://schemas.openxmlformats.org/officeDocument/2006/relationships/slide" Target="../slides/slide8.xml"/></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11.xml"/><Relationship Id="rId5" Type="http://schemas.openxmlformats.org/officeDocument/2006/relationships/slide" Target="../slides/slide9.xml"/><Relationship Id="rId4" Type="http://schemas.openxmlformats.org/officeDocument/2006/relationships/slide" Target="../slides/slide6.xml"/></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11.xml"/><Relationship Id="rId5" Type="http://schemas.openxmlformats.org/officeDocument/2006/relationships/slide" Target="../slides/slide8.xml"/><Relationship Id="rId4" Type="http://schemas.openxmlformats.org/officeDocument/2006/relationships/slide" Target="../slides/slide6.xml"/></Relationships>
</file>

<file path=ppt/slideLayouts/_rels/slideLayout6.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9.xml"/><Relationship Id="rId5" Type="http://schemas.openxmlformats.org/officeDocument/2006/relationships/slide" Target="../slides/slide8.xml"/><Relationship Id="rId4" Type="http://schemas.openxmlformats.org/officeDocument/2006/relationships/slide" Target="../slides/slide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12"/>
        <p:cNvGrpSpPr/>
        <p:nvPr/>
      </p:nvGrpSpPr>
      <p:grpSpPr>
        <a:xfrm>
          <a:off x="0" y="0"/>
          <a:ext cx="0" cy="0"/>
          <a:chOff x="0" y="0"/>
          <a:chExt cx="0" cy="0"/>
        </a:xfrm>
      </p:grpSpPr>
      <p:sp>
        <p:nvSpPr>
          <p:cNvPr id="13" name="Google Shape;13;p2"/>
          <p:cNvSpPr/>
          <p:nvPr/>
        </p:nvSpPr>
        <p:spPr>
          <a:xfrm flipH="1">
            <a:off x="9911134"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 name="Google Shape;14;p2"/>
          <p:cNvSpPr/>
          <p:nvPr/>
        </p:nvSpPr>
        <p:spPr>
          <a:xfrm flipH="1">
            <a:off x="9991724"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 name="Google Shape;15;p2"/>
          <p:cNvSpPr/>
          <p:nvPr/>
        </p:nvSpPr>
        <p:spPr>
          <a:xfrm flipH="1">
            <a:off x="8026513"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 name="Google Shape;16;p2"/>
          <p:cNvSpPr/>
          <p:nvPr/>
        </p:nvSpPr>
        <p:spPr>
          <a:xfrm flipH="1">
            <a:off x="8105174" y="24863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 name="Google Shape;17;p2"/>
          <p:cNvSpPr/>
          <p:nvPr/>
        </p:nvSpPr>
        <p:spPr>
          <a:xfrm flipH="1">
            <a:off x="614189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 name="Google Shape;18;p2"/>
          <p:cNvSpPr/>
          <p:nvPr/>
        </p:nvSpPr>
        <p:spPr>
          <a:xfrm flipH="1">
            <a:off x="6228246"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 name="Google Shape;19;p2"/>
          <p:cNvSpPr/>
          <p:nvPr/>
        </p:nvSpPr>
        <p:spPr>
          <a:xfrm flipH="1">
            <a:off x="425727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 name="Google Shape;20;p2"/>
          <p:cNvSpPr/>
          <p:nvPr/>
        </p:nvSpPr>
        <p:spPr>
          <a:xfrm flipH="1">
            <a:off x="4341695"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 name="Google Shape;21;p2"/>
          <p:cNvSpPr/>
          <p:nvPr/>
        </p:nvSpPr>
        <p:spPr>
          <a:xfrm flipH="1">
            <a:off x="2372650"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 name="Google Shape;22;p2"/>
          <p:cNvSpPr/>
          <p:nvPr/>
        </p:nvSpPr>
        <p:spPr>
          <a:xfrm flipH="1">
            <a:off x="2437497" y="24543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 name="Google Shape;23;p2"/>
          <p:cNvSpPr/>
          <p:nvPr/>
        </p:nvSpPr>
        <p:spPr>
          <a:xfrm flipH="1">
            <a:off x="168442" y="171638"/>
            <a:ext cx="11819824" cy="6481022"/>
          </a:xfrm>
          <a:custGeom>
            <a:avLst/>
            <a:gdLst/>
            <a:ahLst/>
            <a:cxnLst/>
            <a:rect l="l" t="t" r="r" b="b"/>
            <a:pathLst>
              <a:path w="11819824" h="6481022" extrusionOk="0">
                <a:moveTo>
                  <a:pt x="11057030" y="0"/>
                </a:moveTo>
                <a:lnTo>
                  <a:pt x="10606184" y="0"/>
                </a:lnTo>
                <a:lnTo>
                  <a:pt x="10585408" y="0"/>
                </a:lnTo>
                <a:lnTo>
                  <a:pt x="10134563" y="0"/>
                </a:lnTo>
                <a:cubicBezTo>
                  <a:pt x="9968823" y="0"/>
                  <a:pt x="9834464" y="140055"/>
                  <a:pt x="9834464" y="312821"/>
                </a:cubicBezTo>
                <a:lnTo>
                  <a:pt x="9842857" y="478859"/>
                </a:lnTo>
                <a:cubicBezTo>
                  <a:pt x="9842857" y="541653"/>
                  <a:pt x="9806231" y="595530"/>
                  <a:pt x="9754033" y="618544"/>
                </a:cubicBezTo>
                <a:lnTo>
                  <a:pt x="9705003"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11486590" y="628862"/>
                </a:lnTo>
                <a:lnTo>
                  <a:pt x="11437560" y="618544"/>
                </a:lnTo>
                <a:cubicBezTo>
                  <a:pt x="11385362" y="595530"/>
                  <a:pt x="11348736" y="541653"/>
                  <a:pt x="11348736" y="478859"/>
                </a:cubicBezTo>
                <a:lnTo>
                  <a:pt x="11357128" y="312821"/>
                </a:lnTo>
                <a:cubicBezTo>
                  <a:pt x="11357128" y="140055"/>
                  <a:pt x="11222769" y="0"/>
                  <a:pt x="11057030"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 name="Google Shape;24;p2"/>
          <p:cNvSpPr/>
          <p:nvPr/>
        </p:nvSpPr>
        <p:spPr>
          <a:xfrm flipH="1">
            <a:off x="296572" y="250245"/>
            <a:ext cx="11585816" cy="6302794"/>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7"/>
        <p:cNvGrpSpPr/>
        <p:nvPr/>
      </p:nvGrpSpPr>
      <p:grpSpPr>
        <a:xfrm>
          <a:off x="0" y="0"/>
          <a:ext cx="0" cy="0"/>
          <a:chOff x="0" y="0"/>
          <a:chExt cx="0" cy="0"/>
        </a:xfrm>
      </p:grpSpPr>
      <p:cxnSp>
        <p:nvCxnSpPr>
          <p:cNvPr id="138" name="Google Shape;138;p13"/>
          <p:cNvCxnSpPr/>
          <p:nvPr/>
        </p:nvCxnSpPr>
        <p:spPr>
          <a:xfrm>
            <a:off x="656750" y="1680378"/>
            <a:ext cx="566400" cy="0"/>
          </a:xfrm>
          <a:prstGeom prst="straightConnector1">
            <a:avLst/>
          </a:prstGeom>
          <a:noFill/>
          <a:ln w="38100" cap="flat" cmpd="sng">
            <a:solidFill>
              <a:schemeClr val="accent4"/>
            </a:solidFill>
            <a:prstDash val="solid"/>
            <a:round/>
            <a:headEnd type="none" w="sm" len="sm"/>
            <a:tailEnd type="none" w="sm" len="sm"/>
          </a:ln>
        </p:spPr>
      </p:cxnSp>
      <p:sp>
        <p:nvSpPr>
          <p:cNvPr id="139" name="Google Shape;139;p13"/>
          <p:cNvSpPr txBox="1">
            <a:spLocks noGrp="1"/>
          </p:cNvSpPr>
          <p:nvPr>
            <p:ph type="title"/>
          </p:nvPr>
        </p:nvSpPr>
        <p:spPr>
          <a:xfrm>
            <a:off x="517200" y="610700"/>
            <a:ext cx="11157600" cy="914700"/>
          </a:xfrm>
          <a:prstGeom prst="rect">
            <a:avLst/>
          </a:prstGeom>
        </p:spPr>
        <p:txBody>
          <a:bodyPr spcFirstLastPara="1" wrap="square" lIns="121900" tIns="121900" rIns="121900" bIns="121900" anchor="b"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40" name="Google Shape;140;p13"/>
          <p:cNvSpPr txBox="1">
            <a:spLocks noGrp="1"/>
          </p:cNvSpPr>
          <p:nvPr>
            <p:ph type="body" idx="1"/>
          </p:nvPr>
        </p:nvSpPr>
        <p:spPr>
          <a:xfrm>
            <a:off x="517200" y="1986433"/>
            <a:ext cx="5333100" cy="41052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41" name="Google Shape;141;p13"/>
          <p:cNvSpPr txBox="1">
            <a:spLocks noGrp="1"/>
          </p:cNvSpPr>
          <p:nvPr>
            <p:ph type="body" idx="2"/>
          </p:nvPr>
        </p:nvSpPr>
        <p:spPr>
          <a:xfrm>
            <a:off x="6341600" y="1986433"/>
            <a:ext cx="5333100" cy="41052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42" name="Google Shape;142;p1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3"/>
        <p:cNvGrpSpPr/>
        <p:nvPr/>
      </p:nvGrpSpPr>
      <p:grpSpPr>
        <a:xfrm>
          <a:off x="0" y="0"/>
          <a:ext cx="0" cy="0"/>
          <a:chOff x="0" y="0"/>
          <a:chExt cx="0" cy="0"/>
        </a:xfrm>
      </p:grpSpPr>
      <p:sp>
        <p:nvSpPr>
          <p:cNvPr id="144" name="Google Shape;144;p14"/>
          <p:cNvSpPr txBox="1">
            <a:spLocks noGrp="1"/>
          </p:cNvSpPr>
          <p:nvPr>
            <p:ph type="title"/>
          </p:nvPr>
        </p:nvSpPr>
        <p:spPr>
          <a:xfrm>
            <a:off x="517200" y="610700"/>
            <a:ext cx="11157600" cy="914700"/>
          </a:xfrm>
          <a:prstGeom prst="rect">
            <a:avLst/>
          </a:prstGeom>
        </p:spPr>
        <p:txBody>
          <a:bodyPr spcFirstLastPara="1" wrap="square" lIns="121900" tIns="121900" rIns="121900" bIns="121900" anchor="b"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45" name="Google Shape;145;p1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6"/>
        <p:cNvGrpSpPr/>
        <p:nvPr/>
      </p:nvGrpSpPr>
      <p:grpSpPr>
        <a:xfrm>
          <a:off x="0" y="0"/>
          <a:ext cx="0" cy="0"/>
          <a:chOff x="0" y="0"/>
          <a:chExt cx="0" cy="0"/>
        </a:xfrm>
      </p:grpSpPr>
      <p:cxnSp>
        <p:nvCxnSpPr>
          <p:cNvPr id="147" name="Google Shape;147;p15"/>
          <p:cNvCxnSpPr/>
          <p:nvPr/>
        </p:nvCxnSpPr>
        <p:spPr>
          <a:xfrm>
            <a:off x="652291" y="1883036"/>
            <a:ext cx="441900" cy="0"/>
          </a:xfrm>
          <a:prstGeom prst="straightConnector1">
            <a:avLst/>
          </a:prstGeom>
          <a:noFill/>
          <a:ln w="38100" cap="flat" cmpd="sng">
            <a:solidFill>
              <a:schemeClr val="accent4"/>
            </a:solidFill>
            <a:prstDash val="solid"/>
            <a:round/>
            <a:headEnd type="none" w="sm" len="sm"/>
            <a:tailEnd type="none" w="sm" len="sm"/>
          </a:ln>
        </p:spPr>
      </p:cxnSp>
      <p:sp>
        <p:nvSpPr>
          <p:cNvPr id="148" name="Google Shape;148;p15"/>
          <p:cNvSpPr txBox="1">
            <a:spLocks noGrp="1"/>
          </p:cNvSpPr>
          <p:nvPr>
            <p:ph type="title"/>
          </p:nvPr>
        </p:nvSpPr>
        <p:spPr>
          <a:xfrm>
            <a:off x="517200" y="740800"/>
            <a:ext cx="3744000" cy="1007700"/>
          </a:xfrm>
          <a:prstGeom prst="rect">
            <a:avLst/>
          </a:prstGeom>
        </p:spPr>
        <p:txBody>
          <a:bodyPr spcFirstLastPara="1" wrap="square" lIns="121900" tIns="121900" rIns="121900" bIns="121900" anchor="b"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149" name="Google Shape;149;p15"/>
          <p:cNvSpPr txBox="1">
            <a:spLocks noGrp="1"/>
          </p:cNvSpPr>
          <p:nvPr>
            <p:ph type="body" idx="1"/>
          </p:nvPr>
        </p:nvSpPr>
        <p:spPr>
          <a:xfrm>
            <a:off x="517200" y="2125367"/>
            <a:ext cx="3744000" cy="35748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50" name="Google Shape;150;p1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653667" y="701800"/>
            <a:ext cx="7491600" cy="5454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153" name="Google Shape;153;p1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4"/>
        <p:cNvGrpSpPr/>
        <p:nvPr/>
      </p:nvGrpSpPr>
      <p:grpSpPr>
        <a:xfrm>
          <a:off x="0" y="0"/>
          <a:ext cx="0" cy="0"/>
          <a:chOff x="0" y="0"/>
          <a:chExt cx="0" cy="0"/>
        </a:xfrm>
      </p:grpSpPr>
      <p:sp>
        <p:nvSpPr>
          <p:cNvPr id="155" name="Google Shape;155;p17"/>
          <p:cNvSpPr/>
          <p:nvPr/>
        </p:nvSpPr>
        <p:spPr>
          <a:xfrm>
            <a:off x="6096000" y="-100"/>
            <a:ext cx="6096000" cy="685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156" name="Google Shape;156;p17"/>
          <p:cNvCxnSpPr/>
          <p:nvPr/>
        </p:nvCxnSpPr>
        <p:spPr>
          <a:xfrm>
            <a:off x="6706233" y="5994004"/>
            <a:ext cx="721200" cy="0"/>
          </a:xfrm>
          <a:prstGeom prst="straightConnector1">
            <a:avLst/>
          </a:prstGeom>
          <a:noFill/>
          <a:ln w="38100" cap="flat" cmpd="sng">
            <a:solidFill>
              <a:schemeClr val="accent5"/>
            </a:solidFill>
            <a:prstDash val="solid"/>
            <a:round/>
            <a:headEnd type="none" w="sm" len="sm"/>
            <a:tailEnd type="none" w="sm" len="sm"/>
          </a:ln>
        </p:spPr>
      </p:cxnSp>
      <p:sp>
        <p:nvSpPr>
          <p:cNvPr id="157" name="Google Shape;157;p17"/>
          <p:cNvSpPr txBox="1">
            <a:spLocks noGrp="1"/>
          </p:cNvSpPr>
          <p:nvPr>
            <p:ph type="title"/>
          </p:nvPr>
        </p:nvSpPr>
        <p:spPr>
          <a:xfrm>
            <a:off x="354000" y="1612100"/>
            <a:ext cx="5393700" cy="20085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5100"/>
              <a:buNone/>
              <a:defRPr sz="5100"/>
            </a:lvl1pPr>
            <a:lvl2pPr lvl="1" algn="ctr" rtl="0">
              <a:spcBef>
                <a:spcPts val="0"/>
              </a:spcBef>
              <a:spcAft>
                <a:spcPts val="0"/>
              </a:spcAft>
              <a:buSzPts val="5100"/>
              <a:buNone/>
              <a:defRPr sz="5100"/>
            </a:lvl2pPr>
            <a:lvl3pPr lvl="2" algn="ctr" rtl="0">
              <a:spcBef>
                <a:spcPts val="0"/>
              </a:spcBef>
              <a:spcAft>
                <a:spcPts val="0"/>
              </a:spcAft>
              <a:buSzPts val="5100"/>
              <a:buNone/>
              <a:defRPr sz="5100"/>
            </a:lvl3pPr>
            <a:lvl4pPr lvl="3" algn="ctr" rtl="0">
              <a:spcBef>
                <a:spcPts val="0"/>
              </a:spcBef>
              <a:spcAft>
                <a:spcPts val="0"/>
              </a:spcAft>
              <a:buSzPts val="5100"/>
              <a:buNone/>
              <a:defRPr sz="5100"/>
            </a:lvl4pPr>
            <a:lvl5pPr lvl="4" algn="ctr" rtl="0">
              <a:spcBef>
                <a:spcPts val="0"/>
              </a:spcBef>
              <a:spcAft>
                <a:spcPts val="0"/>
              </a:spcAft>
              <a:buSzPts val="5100"/>
              <a:buNone/>
              <a:defRPr sz="5100"/>
            </a:lvl5pPr>
            <a:lvl6pPr lvl="5" algn="ctr" rtl="0">
              <a:spcBef>
                <a:spcPts val="0"/>
              </a:spcBef>
              <a:spcAft>
                <a:spcPts val="0"/>
              </a:spcAft>
              <a:buSzPts val="5100"/>
              <a:buNone/>
              <a:defRPr sz="5100"/>
            </a:lvl6pPr>
            <a:lvl7pPr lvl="6" algn="ctr" rtl="0">
              <a:spcBef>
                <a:spcPts val="0"/>
              </a:spcBef>
              <a:spcAft>
                <a:spcPts val="0"/>
              </a:spcAft>
              <a:buSzPts val="5100"/>
              <a:buNone/>
              <a:defRPr sz="5100"/>
            </a:lvl7pPr>
            <a:lvl8pPr lvl="7" algn="ctr" rtl="0">
              <a:spcBef>
                <a:spcPts val="0"/>
              </a:spcBef>
              <a:spcAft>
                <a:spcPts val="0"/>
              </a:spcAft>
              <a:buSzPts val="5100"/>
              <a:buNone/>
              <a:defRPr sz="5100"/>
            </a:lvl8pPr>
            <a:lvl9pPr lvl="8" algn="ctr" rtl="0">
              <a:spcBef>
                <a:spcPts val="0"/>
              </a:spcBef>
              <a:spcAft>
                <a:spcPts val="0"/>
              </a:spcAft>
              <a:buSzPts val="5100"/>
              <a:buNone/>
              <a:defRPr sz="5100"/>
            </a:lvl9pPr>
          </a:lstStyle>
          <a:p>
            <a:endParaRPr/>
          </a:p>
        </p:txBody>
      </p:sp>
      <p:sp>
        <p:nvSpPr>
          <p:cNvPr id="158" name="Google Shape;158;p17"/>
          <p:cNvSpPr txBox="1">
            <a:spLocks noGrp="1"/>
          </p:cNvSpPr>
          <p:nvPr>
            <p:ph type="subTitle" idx="1"/>
          </p:nvPr>
        </p:nvSpPr>
        <p:spPr>
          <a:xfrm>
            <a:off x="354000" y="3692001"/>
            <a:ext cx="5393700" cy="17940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chemeClr val="accent5"/>
              </a:buClr>
              <a:buSzPts val="2800"/>
              <a:buNone/>
              <a:defRPr sz="2800">
                <a:solidFill>
                  <a:schemeClr val="accent5"/>
                </a:solidFill>
              </a:defRPr>
            </a:lvl1pPr>
            <a:lvl2pPr lvl="1" algn="ctr" rtl="0">
              <a:lnSpc>
                <a:spcPct val="100000"/>
              </a:lnSpc>
              <a:spcBef>
                <a:spcPts val="0"/>
              </a:spcBef>
              <a:spcAft>
                <a:spcPts val="0"/>
              </a:spcAft>
              <a:buClr>
                <a:schemeClr val="accent5"/>
              </a:buClr>
              <a:buSzPts val="2800"/>
              <a:buNone/>
              <a:defRPr sz="2800">
                <a:solidFill>
                  <a:schemeClr val="accent5"/>
                </a:solidFill>
              </a:defRPr>
            </a:lvl2pPr>
            <a:lvl3pPr lvl="2" algn="ctr" rtl="0">
              <a:lnSpc>
                <a:spcPct val="100000"/>
              </a:lnSpc>
              <a:spcBef>
                <a:spcPts val="0"/>
              </a:spcBef>
              <a:spcAft>
                <a:spcPts val="0"/>
              </a:spcAft>
              <a:buClr>
                <a:schemeClr val="accent5"/>
              </a:buClr>
              <a:buSzPts val="2800"/>
              <a:buNone/>
              <a:defRPr sz="2800">
                <a:solidFill>
                  <a:schemeClr val="accent5"/>
                </a:solidFill>
              </a:defRPr>
            </a:lvl3pPr>
            <a:lvl4pPr lvl="3" algn="ctr" rtl="0">
              <a:lnSpc>
                <a:spcPct val="100000"/>
              </a:lnSpc>
              <a:spcBef>
                <a:spcPts val="0"/>
              </a:spcBef>
              <a:spcAft>
                <a:spcPts val="0"/>
              </a:spcAft>
              <a:buClr>
                <a:schemeClr val="accent5"/>
              </a:buClr>
              <a:buSzPts val="2800"/>
              <a:buNone/>
              <a:defRPr sz="2800">
                <a:solidFill>
                  <a:schemeClr val="accent5"/>
                </a:solidFill>
              </a:defRPr>
            </a:lvl4pPr>
            <a:lvl5pPr lvl="4" algn="ctr" rtl="0">
              <a:lnSpc>
                <a:spcPct val="100000"/>
              </a:lnSpc>
              <a:spcBef>
                <a:spcPts val="0"/>
              </a:spcBef>
              <a:spcAft>
                <a:spcPts val="0"/>
              </a:spcAft>
              <a:buClr>
                <a:schemeClr val="accent5"/>
              </a:buClr>
              <a:buSzPts val="2800"/>
              <a:buNone/>
              <a:defRPr sz="2800">
                <a:solidFill>
                  <a:schemeClr val="accent5"/>
                </a:solidFill>
              </a:defRPr>
            </a:lvl5pPr>
            <a:lvl6pPr lvl="5" algn="ctr" rtl="0">
              <a:lnSpc>
                <a:spcPct val="100000"/>
              </a:lnSpc>
              <a:spcBef>
                <a:spcPts val="0"/>
              </a:spcBef>
              <a:spcAft>
                <a:spcPts val="0"/>
              </a:spcAft>
              <a:buClr>
                <a:schemeClr val="accent5"/>
              </a:buClr>
              <a:buSzPts val="2800"/>
              <a:buNone/>
              <a:defRPr sz="2800">
                <a:solidFill>
                  <a:schemeClr val="accent5"/>
                </a:solidFill>
              </a:defRPr>
            </a:lvl6pPr>
            <a:lvl7pPr lvl="6" algn="ctr" rtl="0">
              <a:lnSpc>
                <a:spcPct val="100000"/>
              </a:lnSpc>
              <a:spcBef>
                <a:spcPts val="0"/>
              </a:spcBef>
              <a:spcAft>
                <a:spcPts val="0"/>
              </a:spcAft>
              <a:buClr>
                <a:schemeClr val="accent5"/>
              </a:buClr>
              <a:buSzPts val="2800"/>
              <a:buNone/>
              <a:defRPr sz="2800">
                <a:solidFill>
                  <a:schemeClr val="accent5"/>
                </a:solidFill>
              </a:defRPr>
            </a:lvl7pPr>
            <a:lvl8pPr lvl="7" algn="ctr" rtl="0">
              <a:lnSpc>
                <a:spcPct val="100000"/>
              </a:lnSpc>
              <a:spcBef>
                <a:spcPts val="0"/>
              </a:spcBef>
              <a:spcAft>
                <a:spcPts val="0"/>
              </a:spcAft>
              <a:buClr>
                <a:schemeClr val="accent5"/>
              </a:buClr>
              <a:buSzPts val="2800"/>
              <a:buNone/>
              <a:defRPr sz="2800">
                <a:solidFill>
                  <a:schemeClr val="accent5"/>
                </a:solidFill>
              </a:defRPr>
            </a:lvl8pPr>
            <a:lvl9pPr lvl="8" algn="ctr" rtl="0">
              <a:lnSpc>
                <a:spcPct val="100000"/>
              </a:lnSpc>
              <a:spcBef>
                <a:spcPts val="0"/>
              </a:spcBef>
              <a:spcAft>
                <a:spcPts val="0"/>
              </a:spcAft>
              <a:buClr>
                <a:schemeClr val="accent5"/>
              </a:buClr>
              <a:buSzPts val="2800"/>
              <a:buNone/>
              <a:defRPr sz="2800">
                <a:solidFill>
                  <a:schemeClr val="accent5"/>
                </a:solidFill>
              </a:defRPr>
            </a:lvl9pPr>
          </a:lstStyle>
          <a:p>
            <a:endParaRPr/>
          </a:p>
        </p:txBody>
      </p:sp>
      <p:sp>
        <p:nvSpPr>
          <p:cNvPr id="159" name="Google Shape;159;p17"/>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 name="Google Shape;160;p1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1"/>
        <p:cNvGrpSpPr/>
        <p:nvPr/>
      </p:nvGrpSpPr>
      <p:grpSpPr>
        <a:xfrm>
          <a:off x="0" y="0"/>
          <a:ext cx="0" cy="0"/>
          <a:chOff x="0" y="0"/>
          <a:chExt cx="0" cy="0"/>
        </a:xfrm>
      </p:grpSpPr>
      <p:sp>
        <p:nvSpPr>
          <p:cNvPr id="162" name="Google Shape;162;p18"/>
          <p:cNvSpPr txBox="1">
            <a:spLocks noGrp="1"/>
          </p:cNvSpPr>
          <p:nvPr>
            <p:ph type="body" idx="1"/>
          </p:nvPr>
        </p:nvSpPr>
        <p:spPr>
          <a:xfrm>
            <a:off x="426000" y="5644967"/>
            <a:ext cx="7998300" cy="798300"/>
          </a:xfrm>
          <a:prstGeom prst="rect">
            <a:avLst/>
          </a:prstGeom>
        </p:spPr>
        <p:txBody>
          <a:bodyPr spcFirstLastPara="1" wrap="square" lIns="121900" tIns="121900" rIns="121900" bIns="121900" anchor="ctr" anchorCtr="0">
            <a:noAutofit/>
          </a:bodyPr>
          <a:lstStyle>
            <a:lvl1pPr marL="457200" lvl="0" indent="-228600" rtl="0">
              <a:lnSpc>
                <a:spcPct val="100000"/>
              </a:lnSpc>
              <a:spcBef>
                <a:spcPts val="0"/>
              </a:spcBef>
              <a:spcAft>
                <a:spcPts val="0"/>
              </a:spcAft>
              <a:buSzPts val="2400"/>
              <a:buFont typeface="Roboto Slab"/>
              <a:buNone/>
              <a:defRPr>
                <a:latin typeface="Roboto Slab"/>
                <a:ea typeface="Roboto Slab"/>
                <a:cs typeface="Roboto Slab"/>
                <a:sym typeface="Roboto Slab"/>
              </a:defRPr>
            </a:lvl1pPr>
          </a:lstStyle>
          <a:p>
            <a:endParaRPr/>
          </a:p>
        </p:txBody>
      </p:sp>
      <p:sp>
        <p:nvSpPr>
          <p:cNvPr id="163" name="Google Shape;163;p1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4"/>
        <p:cNvGrpSpPr/>
        <p:nvPr/>
      </p:nvGrpSpPr>
      <p:grpSpPr>
        <a:xfrm>
          <a:off x="0" y="0"/>
          <a:ext cx="0" cy="0"/>
          <a:chOff x="0" y="0"/>
          <a:chExt cx="0" cy="0"/>
        </a:xfrm>
      </p:grpSpPr>
      <p:sp>
        <p:nvSpPr>
          <p:cNvPr id="165" name="Google Shape;165;p19"/>
          <p:cNvSpPr/>
          <p:nvPr/>
        </p:nvSpPr>
        <p:spPr>
          <a:xfrm>
            <a:off x="200" y="6769100"/>
            <a:ext cx="12191700" cy="88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6" name="Google Shape;166;p19"/>
          <p:cNvSpPr txBox="1">
            <a:spLocks noGrp="1"/>
          </p:cNvSpPr>
          <p:nvPr>
            <p:ph type="title" hasCustomPrompt="1"/>
          </p:nvPr>
        </p:nvSpPr>
        <p:spPr>
          <a:xfrm>
            <a:off x="517200" y="1536600"/>
            <a:ext cx="11157600" cy="2051100"/>
          </a:xfrm>
          <a:prstGeom prst="rect">
            <a:avLst/>
          </a:prstGeom>
        </p:spPr>
        <p:txBody>
          <a:bodyPr spcFirstLastPara="1" wrap="square" lIns="121900" tIns="121900" rIns="121900" bIns="121900" anchor="ctr" anchorCtr="0">
            <a:noAutofit/>
          </a:bodyPr>
          <a:lstStyle>
            <a:lvl1pPr lvl="0" algn="ctr" rtl="0">
              <a:spcBef>
                <a:spcPts val="0"/>
              </a:spcBef>
              <a:spcAft>
                <a:spcPts val="0"/>
              </a:spcAft>
              <a:buClr>
                <a:schemeClr val="accent5"/>
              </a:buClr>
              <a:buSzPts val="17300"/>
              <a:buNone/>
              <a:defRPr sz="17300">
                <a:solidFill>
                  <a:schemeClr val="accent5"/>
                </a:solidFill>
              </a:defRPr>
            </a:lvl1pPr>
            <a:lvl2pPr lvl="1" algn="ctr" rtl="0">
              <a:spcBef>
                <a:spcPts val="0"/>
              </a:spcBef>
              <a:spcAft>
                <a:spcPts val="0"/>
              </a:spcAft>
              <a:buClr>
                <a:schemeClr val="accent5"/>
              </a:buClr>
              <a:buSzPts val="17300"/>
              <a:buNone/>
              <a:defRPr sz="17300">
                <a:solidFill>
                  <a:schemeClr val="accent5"/>
                </a:solidFill>
              </a:defRPr>
            </a:lvl2pPr>
            <a:lvl3pPr lvl="2" algn="ctr" rtl="0">
              <a:spcBef>
                <a:spcPts val="0"/>
              </a:spcBef>
              <a:spcAft>
                <a:spcPts val="0"/>
              </a:spcAft>
              <a:buClr>
                <a:schemeClr val="accent5"/>
              </a:buClr>
              <a:buSzPts val="17300"/>
              <a:buNone/>
              <a:defRPr sz="17300">
                <a:solidFill>
                  <a:schemeClr val="accent5"/>
                </a:solidFill>
              </a:defRPr>
            </a:lvl3pPr>
            <a:lvl4pPr lvl="3" algn="ctr" rtl="0">
              <a:spcBef>
                <a:spcPts val="0"/>
              </a:spcBef>
              <a:spcAft>
                <a:spcPts val="0"/>
              </a:spcAft>
              <a:buClr>
                <a:schemeClr val="accent5"/>
              </a:buClr>
              <a:buSzPts val="17300"/>
              <a:buNone/>
              <a:defRPr sz="17300">
                <a:solidFill>
                  <a:schemeClr val="accent5"/>
                </a:solidFill>
              </a:defRPr>
            </a:lvl4pPr>
            <a:lvl5pPr lvl="4" algn="ctr" rtl="0">
              <a:spcBef>
                <a:spcPts val="0"/>
              </a:spcBef>
              <a:spcAft>
                <a:spcPts val="0"/>
              </a:spcAft>
              <a:buClr>
                <a:schemeClr val="accent5"/>
              </a:buClr>
              <a:buSzPts val="17300"/>
              <a:buNone/>
              <a:defRPr sz="17300">
                <a:solidFill>
                  <a:schemeClr val="accent5"/>
                </a:solidFill>
              </a:defRPr>
            </a:lvl5pPr>
            <a:lvl6pPr lvl="5" algn="ctr" rtl="0">
              <a:spcBef>
                <a:spcPts val="0"/>
              </a:spcBef>
              <a:spcAft>
                <a:spcPts val="0"/>
              </a:spcAft>
              <a:buClr>
                <a:schemeClr val="accent5"/>
              </a:buClr>
              <a:buSzPts val="17300"/>
              <a:buNone/>
              <a:defRPr sz="17300">
                <a:solidFill>
                  <a:schemeClr val="accent5"/>
                </a:solidFill>
              </a:defRPr>
            </a:lvl6pPr>
            <a:lvl7pPr lvl="6" algn="ctr" rtl="0">
              <a:spcBef>
                <a:spcPts val="0"/>
              </a:spcBef>
              <a:spcAft>
                <a:spcPts val="0"/>
              </a:spcAft>
              <a:buClr>
                <a:schemeClr val="accent5"/>
              </a:buClr>
              <a:buSzPts val="17300"/>
              <a:buNone/>
              <a:defRPr sz="17300">
                <a:solidFill>
                  <a:schemeClr val="accent5"/>
                </a:solidFill>
              </a:defRPr>
            </a:lvl7pPr>
            <a:lvl8pPr lvl="7" algn="ctr" rtl="0">
              <a:spcBef>
                <a:spcPts val="0"/>
              </a:spcBef>
              <a:spcAft>
                <a:spcPts val="0"/>
              </a:spcAft>
              <a:buClr>
                <a:schemeClr val="accent5"/>
              </a:buClr>
              <a:buSzPts val="17300"/>
              <a:buNone/>
              <a:defRPr sz="17300">
                <a:solidFill>
                  <a:schemeClr val="accent5"/>
                </a:solidFill>
              </a:defRPr>
            </a:lvl8pPr>
            <a:lvl9pPr lvl="8" algn="ctr" rtl="0">
              <a:spcBef>
                <a:spcPts val="0"/>
              </a:spcBef>
              <a:spcAft>
                <a:spcPts val="0"/>
              </a:spcAft>
              <a:buClr>
                <a:schemeClr val="accent5"/>
              </a:buClr>
              <a:buSzPts val="17300"/>
              <a:buNone/>
              <a:defRPr sz="17300">
                <a:solidFill>
                  <a:schemeClr val="accent5"/>
                </a:solidFill>
              </a:defRPr>
            </a:lvl9pPr>
          </a:lstStyle>
          <a:p>
            <a:r>
              <a:t>xx%</a:t>
            </a:r>
          </a:p>
        </p:txBody>
      </p:sp>
      <p:sp>
        <p:nvSpPr>
          <p:cNvPr id="167" name="Google Shape;167;p19"/>
          <p:cNvSpPr txBox="1">
            <a:spLocks noGrp="1"/>
          </p:cNvSpPr>
          <p:nvPr>
            <p:ph type="body" idx="1"/>
          </p:nvPr>
        </p:nvSpPr>
        <p:spPr>
          <a:xfrm>
            <a:off x="517200" y="3892600"/>
            <a:ext cx="11157600" cy="1428900"/>
          </a:xfrm>
          <a:prstGeom prst="rect">
            <a:avLst/>
          </a:prstGeom>
        </p:spPr>
        <p:txBody>
          <a:bodyPr spcFirstLastPara="1" wrap="square" lIns="121900" tIns="121900" rIns="121900" bIns="121900" anchor="t" anchorCtr="0">
            <a:noAutofit/>
          </a:bodyPr>
          <a:lstStyle>
            <a:lvl1pPr marL="457200" lvl="0" indent="-381000" algn="ctr" rtl="0">
              <a:spcBef>
                <a:spcPts val="0"/>
              </a:spcBef>
              <a:spcAft>
                <a:spcPts val="0"/>
              </a:spcAft>
              <a:buSzPts val="2400"/>
              <a:buChar char="●"/>
              <a:defRPr/>
            </a:lvl1pPr>
            <a:lvl2pPr marL="914400" lvl="1" indent="-349250" algn="ctr" rtl="0">
              <a:spcBef>
                <a:spcPts val="2100"/>
              </a:spcBef>
              <a:spcAft>
                <a:spcPts val="0"/>
              </a:spcAft>
              <a:buSzPts val="1900"/>
              <a:buChar char="○"/>
              <a:defRPr/>
            </a:lvl2pPr>
            <a:lvl3pPr marL="1371600" lvl="2" indent="-349250" algn="ctr" rtl="0">
              <a:spcBef>
                <a:spcPts val="2100"/>
              </a:spcBef>
              <a:spcAft>
                <a:spcPts val="0"/>
              </a:spcAft>
              <a:buSzPts val="1900"/>
              <a:buChar char="■"/>
              <a:defRPr/>
            </a:lvl3pPr>
            <a:lvl4pPr marL="1828800" lvl="3" indent="-349250" algn="ctr" rtl="0">
              <a:spcBef>
                <a:spcPts val="2100"/>
              </a:spcBef>
              <a:spcAft>
                <a:spcPts val="0"/>
              </a:spcAft>
              <a:buSzPts val="1900"/>
              <a:buChar char="●"/>
              <a:defRPr/>
            </a:lvl4pPr>
            <a:lvl5pPr marL="2286000" lvl="4" indent="-349250" algn="ctr" rtl="0">
              <a:spcBef>
                <a:spcPts val="2100"/>
              </a:spcBef>
              <a:spcAft>
                <a:spcPts val="0"/>
              </a:spcAft>
              <a:buSzPts val="1900"/>
              <a:buChar char="○"/>
              <a:defRPr/>
            </a:lvl5pPr>
            <a:lvl6pPr marL="2743200" lvl="5" indent="-349250" algn="ctr" rtl="0">
              <a:spcBef>
                <a:spcPts val="2100"/>
              </a:spcBef>
              <a:spcAft>
                <a:spcPts val="0"/>
              </a:spcAft>
              <a:buSzPts val="1900"/>
              <a:buChar char="■"/>
              <a:defRPr/>
            </a:lvl6pPr>
            <a:lvl7pPr marL="3200400" lvl="6" indent="-349250" algn="ctr" rtl="0">
              <a:spcBef>
                <a:spcPts val="2100"/>
              </a:spcBef>
              <a:spcAft>
                <a:spcPts val="0"/>
              </a:spcAft>
              <a:buSzPts val="1900"/>
              <a:buChar char="●"/>
              <a:defRPr/>
            </a:lvl7pPr>
            <a:lvl8pPr marL="3657600" lvl="7" indent="-349250" algn="ctr" rtl="0">
              <a:spcBef>
                <a:spcPts val="2100"/>
              </a:spcBef>
              <a:spcAft>
                <a:spcPts val="0"/>
              </a:spcAft>
              <a:buSzPts val="1900"/>
              <a:buChar char="○"/>
              <a:defRPr/>
            </a:lvl8pPr>
            <a:lvl9pPr marL="4114800" lvl="8" indent="-349250" algn="ctr" rtl="0">
              <a:spcBef>
                <a:spcPts val="2100"/>
              </a:spcBef>
              <a:spcAft>
                <a:spcPts val="2100"/>
              </a:spcAft>
              <a:buSzPts val="1900"/>
              <a:buChar char="■"/>
              <a:defRPr/>
            </a:lvl9pPr>
          </a:lstStyle>
          <a:p>
            <a:endParaRPr/>
          </a:p>
        </p:txBody>
      </p:sp>
      <p:sp>
        <p:nvSpPr>
          <p:cNvPr id="168" name="Google Shape;168;p1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9"/>
        <p:cNvGrpSpPr/>
        <p:nvPr/>
      </p:nvGrpSpPr>
      <p:grpSpPr>
        <a:xfrm>
          <a:off x="0" y="0"/>
          <a:ext cx="0" cy="0"/>
          <a:chOff x="0" y="0"/>
          <a:chExt cx="0" cy="0"/>
        </a:xfrm>
      </p:grpSpPr>
      <p:sp>
        <p:nvSpPr>
          <p:cNvPr id="170" name="Google Shape;170;p2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itle and text">
  <p:cSld name="CUSTOM_5">
    <p:spTree>
      <p:nvGrpSpPr>
        <p:cNvPr id="1" name="Shape 25"/>
        <p:cNvGrpSpPr/>
        <p:nvPr/>
      </p:nvGrpSpPr>
      <p:grpSpPr>
        <a:xfrm>
          <a:off x="0" y="0"/>
          <a:ext cx="0" cy="0"/>
          <a:chOff x="0" y="0"/>
          <a:chExt cx="0" cy="0"/>
        </a:xfrm>
      </p:grpSpPr>
      <p:sp>
        <p:nvSpPr>
          <p:cNvPr id="26" name="Google Shape;26;p3"/>
          <p:cNvSpPr/>
          <p:nvPr/>
        </p:nvSpPr>
        <p:spPr>
          <a:xfrm flipH="1">
            <a:off x="9911134"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6"/>
          </a:solidFill>
          <a:ln>
            <a:noFill/>
          </a:ln>
          <a:effectLst>
            <a:outerShdw blurRad="50800" dist="254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 name="Google Shape;27;p3"/>
          <p:cNvSpPr/>
          <p:nvPr/>
        </p:nvSpPr>
        <p:spPr>
          <a:xfrm flipH="1">
            <a:off x="9991724"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8" name="Google Shape;28;p3"/>
          <p:cNvSpPr/>
          <p:nvPr/>
        </p:nvSpPr>
        <p:spPr>
          <a:xfrm flipH="1">
            <a:off x="8026513"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 name="Google Shape;29;p3"/>
          <p:cNvSpPr/>
          <p:nvPr/>
        </p:nvSpPr>
        <p:spPr>
          <a:xfrm flipH="1">
            <a:off x="8105174" y="24863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0" name="Google Shape;30;p3"/>
          <p:cNvSpPr/>
          <p:nvPr/>
        </p:nvSpPr>
        <p:spPr>
          <a:xfrm flipH="1">
            <a:off x="614189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254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 name="Google Shape;31;p3"/>
          <p:cNvSpPr/>
          <p:nvPr/>
        </p:nvSpPr>
        <p:spPr>
          <a:xfrm flipH="1">
            <a:off x="6228246"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2" name="Google Shape;32;p3"/>
          <p:cNvSpPr/>
          <p:nvPr/>
        </p:nvSpPr>
        <p:spPr>
          <a:xfrm flipH="1">
            <a:off x="425727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 name="Google Shape;33;p3"/>
          <p:cNvSpPr/>
          <p:nvPr/>
        </p:nvSpPr>
        <p:spPr>
          <a:xfrm flipH="1">
            <a:off x="4341695"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4" name="Google Shape;34;p3"/>
          <p:cNvSpPr/>
          <p:nvPr/>
        </p:nvSpPr>
        <p:spPr>
          <a:xfrm flipH="1">
            <a:off x="497655" y="179662"/>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 name="Google Shape;35;p3"/>
          <p:cNvSpPr/>
          <p:nvPr/>
        </p:nvSpPr>
        <p:spPr>
          <a:xfrm flipH="1">
            <a:off x="581427" y="232598"/>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6" name="Google Shape;36;p3"/>
          <p:cNvSpPr/>
          <p:nvPr/>
        </p:nvSpPr>
        <p:spPr>
          <a:xfrm flipH="1">
            <a:off x="168442" y="171638"/>
            <a:ext cx="11819824" cy="6481022"/>
          </a:xfrm>
          <a:custGeom>
            <a:avLst/>
            <a:gdLst/>
            <a:ahLst/>
            <a:cxnLst/>
            <a:rect l="l" t="t" r="r" b="b"/>
            <a:pathLst>
              <a:path w="11819824" h="6481022" extrusionOk="0">
                <a:moveTo>
                  <a:pt x="9172409" y="0"/>
                </a:moveTo>
                <a:lnTo>
                  <a:pt x="8721564" y="0"/>
                </a:lnTo>
                <a:lnTo>
                  <a:pt x="8700787" y="0"/>
                </a:lnTo>
                <a:lnTo>
                  <a:pt x="8249942" y="0"/>
                </a:lnTo>
                <a:cubicBezTo>
                  <a:pt x="8084202" y="0"/>
                  <a:pt x="7949843" y="140055"/>
                  <a:pt x="7949843" y="312821"/>
                </a:cubicBezTo>
                <a:lnTo>
                  <a:pt x="7958235" y="478859"/>
                </a:lnTo>
                <a:cubicBezTo>
                  <a:pt x="7958235" y="541653"/>
                  <a:pt x="7921610" y="595530"/>
                  <a:pt x="7869412" y="618544"/>
                </a:cubicBezTo>
                <a:lnTo>
                  <a:pt x="7820382"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9601969" y="628862"/>
                </a:lnTo>
                <a:lnTo>
                  <a:pt x="9552939" y="618544"/>
                </a:lnTo>
                <a:cubicBezTo>
                  <a:pt x="9500741" y="595530"/>
                  <a:pt x="9464116" y="541653"/>
                  <a:pt x="9464116" y="478859"/>
                </a:cubicBezTo>
                <a:lnTo>
                  <a:pt x="9472507" y="312821"/>
                </a:lnTo>
                <a:cubicBezTo>
                  <a:pt x="9472507" y="140055"/>
                  <a:pt x="9338149" y="0"/>
                  <a:pt x="9172409"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 name="Google Shape;37;p3"/>
          <p:cNvSpPr/>
          <p:nvPr/>
        </p:nvSpPr>
        <p:spPr>
          <a:xfrm flipH="1">
            <a:off x="279237" y="232600"/>
            <a:ext cx="11579088" cy="6275229"/>
          </a:xfrm>
          <a:custGeom>
            <a:avLst/>
            <a:gdLst/>
            <a:ahLst/>
            <a:cxnLst/>
            <a:rect l="l" t="t" r="r" b="b"/>
            <a:pathLst>
              <a:path w="12253003" h="6486025" extrusionOk="0">
                <a:moveTo>
                  <a:pt x="9539336" y="0"/>
                </a:moveTo>
                <a:lnTo>
                  <a:pt x="9088491" y="0"/>
                </a:lnTo>
                <a:lnTo>
                  <a:pt x="9067714" y="0"/>
                </a:lnTo>
                <a:lnTo>
                  <a:pt x="8616869" y="0"/>
                </a:lnTo>
                <a:cubicBezTo>
                  <a:pt x="8451129" y="0"/>
                  <a:pt x="8362636" y="140055"/>
                  <a:pt x="8362636" y="312821"/>
                </a:cubicBezTo>
                <a:lnTo>
                  <a:pt x="8325162" y="478859"/>
                </a:lnTo>
                <a:cubicBezTo>
                  <a:pt x="8325162" y="541653"/>
                  <a:pt x="8288537" y="595530"/>
                  <a:pt x="8236339" y="618544"/>
                </a:cubicBezTo>
                <a:lnTo>
                  <a:pt x="8187309" y="628862"/>
                </a:lnTo>
                <a:lnTo>
                  <a:pt x="324418" y="628862"/>
                </a:lnTo>
                <a:cubicBezTo>
                  <a:pt x="198723" y="628862"/>
                  <a:pt x="0" y="750767"/>
                  <a:pt x="0" y="876462"/>
                </a:cubicBezTo>
                <a:cubicBezTo>
                  <a:pt x="0" y="2675455"/>
                  <a:pt x="20384" y="4444433"/>
                  <a:pt x="20384" y="6243426"/>
                </a:cubicBezTo>
                <a:cubicBezTo>
                  <a:pt x="20384" y="6369121"/>
                  <a:pt x="142665" y="6486025"/>
                  <a:pt x="268360" y="6486025"/>
                </a:cubicBezTo>
                <a:lnTo>
                  <a:pt x="12071277" y="6476020"/>
                </a:lnTo>
                <a:cubicBezTo>
                  <a:pt x="12196972" y="6476020"/>
                  <a:pt x="12253002" y="6374124"/>
                  <a:pt x="12253002" y="6248429"/>
                </a:cubicBezTo>
                <a:cubicBezTo>
                  <a:pt x="12253002" y="4451104"/>
                  <a:pt x="12253003" y="2653778"/>
                  <a:pt x="12253003" y="856453"/>
                </a:cubicBezTo>
                <a:cubicBezTo>
                  <a:pt x="12253003" y="730758"/>
                  <a:pt x="12202069" y="613855"/>
                  <a:pt x="12076374" y="613855"/>
                </a:cubicBezTo>
                <a:lnTo>
                  <a:pt x="9968896" y="628862"/>
                </a:lnTo>
                <a:lnTo>
                  <a:pt x="9919866" y="618544"/>
                </a:lnTo>
                <a:cubicBezTo>
                  <a:pt x="9867668" y="595530"/>
                  <a:pt x="9831043" y="541653"/>
                  <a:pt x="9831043" y="478859"/>
                </a:cubicBezTo>
                <a:lnTo>
                  <a:pt x="9839434" y="312821"/>
                </a:lnTo>
                <a:cubicBezTo>
                  <a:pt x="9839434" y="140055"/>
                  <a:pt x="9705076" y="0"/>
                  <a:pt x="9539336"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8" name="Google Shape;38;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39" name="Google Shape;39;p3">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40" name="Google Shape;40;p3">
            <a:hlinkClick r:id="rId3" action="ppaction://hlinksldjump"/>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41" name="Google Shape;41;p3">
            <a:hlinkClick r:id="rId4"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42" name="Google Shape;42;p3">
            <a:hlinkClick r:id="rId5" action="ppaction://hlinksldjump"/>
          </p:cNvPr>
          <p:cNvSpPr txBox="1"/>
          <p:nvPr/>
        </p:nvSpPr>
        <p:spPr>
          <a:xfrm>
            <a:off x="830998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p:cSld name="CUSTOM_10">
    <p:spTree>
      <p:nvGrpSpPr>
        <p:cNvPr id="1" name="Shape 43"/>
        <p:cNvGrpSpPr/>
        <p:nvPr/>
      </p:nvGrpSpPr>
      <p:grpSpPr>
        <a:xfrm>
          <a:off x="0" y="0"/>
          <a:ext cx="0" cy="0"/>
          <a:chOff x="0" y="0"/>
          <a:chExt cx="0" cy="0"/>
        </a:xfrm>
      </p:grpSpPr>
      <p:sp>
        <p:nvSpPr>
          <p:cNvPr id="44" name="Google Shape;44;p4"/>
          <p:cNvSpPr/>
          <p:nvPr/>
        </p:nvSpPr>
        <p:spPr>
          <a:xfrm flipH="1">
            <a:off x="9911134"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5" name="Google Shape;45;p4"/>
          <p:cNvSpPr/>
          <p:nvPr/>
        </p:nvSpPr>
        <p:spPr>
          <a:xfrm flipH="1">
            <a:off x="9991724"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6" name="Google Shape;46;p4"/>
          <p:cNvSpPr/>
          <p:nvPr/>
        </p:nvSpPr>
        <p:spPr>
          <a:xfrm flipH="1">
            <a:off x="8026513"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7" name="Google Shape;47;p4"/>
          <p:cNvSpPr/>
          <p:nvPr/>
        </p:nvSpPr>
        <p:spPr>
          <a:xfrm flipH="1">
            <a:off x="8105174" y="24863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8" name="Google Shape;48;p4"/>
          <p:cNvSpPr/>
          <p:nvPr/>
        </p:nvSpPr>
        <p:spPr>
          <a:xfrm flipH="1">
            <a:off x="614189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9" name="Google Shape;49;p4"/>
          <p:cNvSpPr/>
          <p:nvPr/>
        </p:nvSpPr>
        <p:spPr>
          <a:xfrm flipH="1">
            <a:off x="6228246"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0" name="Google Shape;50;p4"/>
          <p:cNvSpPr/>
          <p:nvPr/>
        </p:nvSpPr>
        <p:spPr>
          <a:xfrm flipH="1">
            <a:off x="497655" y="179662"/>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254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1" name="Google Shape;51;p4"/>
          <p:cNvSpPr/>
          <p:nvPr/>
        </p:nvSpPr>
        <p:spPr>
          <a:xfrm flipH="1">
            <a:off x="581427" y="232598"/>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2" name="Google Shape;52;p4"/>
          <p:cNvSpPr/>
          <p:nvPr/>
        </p:nvSpPr>
        <p:spPr>
          <a:xfrm flipH="1">
            <a:off x="2372650"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254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3" name="Google Shape;53;p4"/>
          <p:cNvSpPr/>
          <p:nvPr/>
        </p:nvSpPr>
        <p:spPr>
          <a:xfrm flipH="1">
            <a:off x="2437497" y="24543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4" name="Google Shape;54;p4"/>
          <p:cNvSpPr/>
          <p:nvPr/>
        </p:nvSpPr>
        <p:spPr>
          <a:xfrm flipH="1">
            <a:off x="168442" y="171638"/>
            <a:ext cx="11819824" cy="6481022"/>
          </a:xfrm>
          <a:custGeom>
            <a:avLst/>
            <a:gdLst/>
            <a:ahLst/>
            <a:cxnLst/>
            <a:rect l="l" t="t" r="r" b="b"/>
            <a:pathLst>
              <a:path w="11819824" h="6481022" extrusionOk="0">
                <a:moveTo>
                  <a:pt x="7287788" y="0"/>
                </a:moveTo>
                <a:lnTo>
                  <a:pt x="6836943" y="0"/>
                </a:lnTo>
                <a:lnTo>
                  <a:pt x="6816167" y="0"/>
                </a:lnTo>
                <a:lnTo>
                  <a:pt x="6365321" y="0"/>
                </a:lnTo>
                <a:cubicBezTo>
                  <a:pt x="6199582" y="0"/>
                  <a:pt x="6065223" y="140055"/>
                  <a:pt x="6065223" y="312821"/>
                </a:cubicBezTo>
                <a:lnTo>
                  <a:pt x="6073615" y="478859"/>
                </a:lnTo>
                <a:cubicBezTo>
                  <a:pt x="6073615" y="541653"/>
                  <a:pt x="6036989" y="595530"/>
                  <a:pt x="5984791" y="618544"/>
                </a:cubicBezTo>
                <a:lnTo>
                  <a:pt x="5935761"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7717348" y="628862"/>
                </a:lnTo>
                <a:lnTo>
                  <a:pt x="7668318" y="618544"/>
                </a:lnTo>
                <a:cubicBezTo>
                  <a:pt x="7616120" y="595530"/>
                  <a:pt x="7579495" y="541653"/>
                  <a:pt x="7579495" y="478859"/>
                </a:cubicBezTo>
                <a:lnTo>
                  <a:pt x="7587887" y="312821"/>
                </a:lnTo>
                <a:cubicBezTo>
                  <a:pt x="7587887" y="140055"/>
                  <a:pt x="7453528" y="0"/>
                  <a:pt x="7287788"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5" name="Google Shape;55;p4"/>
          <p:cNvSpPr/>
          <p:nvPr/>
        </p:nvSpPr>
        <p:spPr>
          <a:xfrm flipH="1">
            <a:off x="289062" y="261473"/>
            <a:ext cx="11569262" cy="6267317"/>
          </a:xfrm>
          <a:custGeom>
            <a:avLst/>
            <a:gdLst/>
            <a:ahLst/>
            <a:cxnLst/>
            <a:rect l="l" t="t" r="r" b="b"/>
            <a:pathLst>
              <a:path w="12473598" h="6461152" extrusionOk="0">
                <a:moveTo>
                  <a:pt x="7666562" y="0"/>
                </a:moveTo>
                <a:lnTo>
                  <a:pt x="7215717" y="0"/>
                </a:lnTo>
                <a:lnTo>
                  <a:pt x="7194941" y="0"/>
                </a:lnTo>
                <a:lnTo>
                  <a:pt x="6744095" y="0"/>
                </a:lnTo>
                <a:cubicBezTo>
                  <a:pt x="6578356" y="0"/>
                  <a:pt x="6443997" y="140055"/>
                  <a:pt x="6443997" y="312821"/>
                </a:cubicBezTo>
                <a:lnTo>
                  <a:pt x="6452389" y="478859"/>
                </a:lnTo>
                <a:cubicBezTo>
                  <a:pt x="6452389" y="541653"/>
                  <a:pt x="6415763" y="595530"/>
                  <a:pt x="6363565" y="618544"/>
                </a:cubicBezTo>
                <a:lnTo>
                  <a:pt x="6314535" y="628862"/>
                </a:lnTo>
                <a:lnTo>
                  <a:pt x="357308" y="623895"/>
                </a:lnTo>
                <a:cubicBezTo>
                  <a:pt x="231613" y="623895"/>
                  <a:pt x="0" y="725790"/>
                  <a:pt x="0" y="851485"/>
                </a:cubicBezTo>
                <a:cubicBezTo>
                  <a:pt x="0" y="2650478"/>
                  <a:pt x="31132" y="4459406"/>
                  <a:pt x="31132" y="6258399"/>
                </a:cubicBezTo>
                <a:cubicBezTo>
                  <a:pt x="31132" y="6384094"/>
                  <a:pt x="81141" y="6461152"/>
                  <a:pt x="206836" y="6461152"/>
                </a:cubicBezTo>
                <a:lnTo>
                  <a:pt x="12334215" y="6461151"/>
                </a:lnTo>
                <a:cubicBezTo>
                  <a:pt x="12459910" y="6461151"/>
                  <a:pt x="12473598" y="6364223"/>
                  <a:pt x="12473598" y="6238528"/>
                </a:cubicBezTo>
                <a:cubicBezTo>
                  <a:pt x="12468409" y="4447815"/>
                  <a:pt x="12463221" y="2657101"/>
                  <a:pt x="12458032" y="866388"/>
                </a:cubicBezTo>
                <a:cubicBezTo>
                  <a:pt x="12458032" y="740693"/>
                  <a:pt x="12371703" y="628862"/>
                  <a:pt x="12246008" y="628862"/>
                </a:cubicBezTo>
                <a:lnTo>
                  <a:pt x="8096122" y="628862"/>
                </a:lnTo>
                <a:lnTo>
                  <a:pt x="8047092" y="618544"/>
                </a:lnTo>
                <a:cubicBezTo>
                  <a:pt x="7994894" y="595530"/>
                  <a:pt x="7958269" y="541653"/>
                  <a:pt x="7958269" y="478859"/>
                </a:cubicBezTo>
                <a:lnTo>
                  <a:pt x="7966661" y="312821"/>
                </a:lnTo>
                <a:cubicBezTo>
                  <a:pt x="7966661" y="140055"/>
                  <a:pt x="7832302" y="0"/>
                  <a:pt x="7666562"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6" name="Google Shape;56;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57" name="Google Shape;57;p4">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58" name="Google Shape;58;p4">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59" name="Google Shape;59;p4">
            <a:hlinkClick r:id="rId4"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60" name="Google Shape;60;p4">
            <a:hlinkClick r:id="rId5" action="ppaction://hlinksldjump"/>
          </p:cNvPr>
          <p:cNvSpPr txBox="1"/>
          <p:nvPr/>
        </p:nvSpPr>
        <p:spPr>
          <a:xfrm>
            <a:off x="830998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61" name="Google Shape;61;p4">
            <a:hlinkClick r:id="rId6" action="ppaction://hlinksldjump"/>
          </p:cNvPr>
          <p:cNvSpPr txBox="1"/>
          <p:nvPr/>
        </p:nvSpPr>
        <p:spPr>
          <a:xfrm>
            <a:off x="102062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p:cSld name="CUSTOM_1">
    <p:spTree>
      <p:nvGrpSpPr>
        <p:cNvPr id="1" name="Shape 62"/>
        <p:cNvGrpSpPr/>
        <p:nvPr/>
      </p:nvGrpSpPr>
      <p:grpSpPr>
        <a:xfrm>
          <a:off x="0" y="0"/>
          <a:ext cx="0" cy="0"/>
          <a:chOff x="0" y="0"/>
          <a:chExt cx="0" cy="0"/>
        </a:xfrm>
      </p:grpSpPr>
      <p:sp>
        <p:nvSpPr>
          <p:cNvPr id="63" name="Google Shape;63;p5"/>
          <p:cNvSpPr/>
          <p:nvPr/>
        </p:nvSpPr>
        <p:spPr>
          <a:xfrm flipH="1">
            <a:off x="9911134"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4" name="Google Shape;64;p5"/>
          <p:cNvSpPr/>
          <p:nvPr/>
        </p:nvSpPr>
        <p:spPr>
          <a:xfrm flipH="1">
            <a:off x="9991724"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5" name="Google Shape;65;p5"/>
          <p:cNvSpPr/>
          <p:nvPr/>
        </p:nvSpPr>
        <p:spPr>
          <a:xfrm flipH="1">
            <a:off x="8026513"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6" name="Google Shape;66;p5"/>
          <p:cNvSpPr/>
          <p:nvPr/>
        </p:nvSpPr>
        <p:spPr>
          <a:xfrm flipH="1">
            <a:off x="8105174" y="24863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7" name="Google Shape;67;p5"/>
          <p:cNvSpPr/>
          <p:nvPr/>
        </p:nvSpPr>
        <p:spPr>
          <a:xfrm flipH="1">
            <a:off x="497655" y="179662"/>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8" name="Google Shape;68;p5"/>
          <p:cNvSpPr/>
          <p:nvPr/>
        </p:nvSpPr>
        <p:spPr>
          <a:xfrm flipH="1">
            <a:off x="581427" y="232598"/>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9" name="Google Shape;69;p5"/>
          <p:cNvSpPr/>
          <p:nvPr/>
        </p:nvSpPr>
        <p:spPr>
          <a:xfrm flipH="1">
            <a:off x="2372650"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0" name="Google Shape;70;p5"/>
          <p:cNvSpPr/>
          <p:nvPr/>
        </p:nvSpPr>
        <p:spPr>
          <a:xfrm flipH="1">
            <a:off x="2437497" y="24543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71" name="Google Shape;71;p5"/>
          <p:cNvSpPr/>
          <p:nvPr/>
        </p:nvSpPr>
        <p:spPr>
          <a:xfrm flipH="1">
            <a:off x="425727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2" name="Google Shape;72;p5"/>
          <p:cNvSpPr/>
          <p:nvPr/>
        </p:nvSpPr>
        <p:spPr>
          <a:xfrm flipH="1">
            <a:off x="4341695"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73" name="Google Shape;73;p5"/>
          <p:cNvSpPr/>
          <p:nvPr/>
        </p:nvSpPr>
        <p:spPr>
          <a:xfrm flipH="1">
            <a:off x="168442" y="171638"/>
            <a:ext cx="11819824" cy="6481022"/>
          </a:xfrm>
          <a:custGeom>
            <a:avLst/>
            <a:gdLst/>
            <a:ahLst/>
            <a:cxnLst/>
            <a:rect l="l" t="t" r="r" b="b"/>
            <a:pathLst>
              <a:path w="11819824" h="6481022" extrusionOk="0">
                <a:moveTo>
                  <a:pt x="5403167" y="0"/>
                </a:moveTo>
                <a:lnTo>
                  <a:pt x="4952322" y="0"/>
                </a:lnTo>
                <a:lnTo>
                  <a:pt x="4931546" y="0"/>
                </a:lnTo>
                <a:lnTo>
                  <a:pt x="4480700" y="0"/>
                </a:lnTo>
                <a:cubicBezTo>
                  <a:pt x="4314961" y="0"/>
                  <a:pt x="4180602" y="140055"/>
                  <a:pt x="4180602" y="312821"/>
                </a:cubicBezTo>
                <a:lnTo>
                  <a:pt x="4188994" y="478859"/>
                </a:lnTo>
                <a:cubicBezTo>
                  <a:pt x="4188994" y="541653"/>
                  <a:pt x="4152368" y="595530"/>
                  <a:pt x="4100170" y="618544"/>
                </a:cubicBezTo>
                <a:lnTo>
                  <a:pt x="4051140"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5832728" y="628862"/>
                </a:lnTo>
                <a:lnTo>
                  <a:pt x="5783697" y="618544"/>
                </a:lnTo>
                <a:cubicBezTo>
                  <a:pt x="5731500" y="595530"/>
                  <a:pt x="5694874" y="541653"/>
                  <a:pt x="5694874" y="478859"/>
                </a:cubicBezTo>
                <a:lnTo>
                  <a:pt x="5703266" y="312821"/>
                </a:lnTo>
                <a:cubicBezTo>
                  <a:pt x="5703266" y="140055"/>
                  <a:pt x="5568907" y="0"/>
                  <a:pt x="5403167"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4" name="Google Shape;74;p5"/>
          <p:cNvSpPr/>
          <p:nvPr/>
        </p:nvSpPr>
        <p:spPr>
          <a:xfrm>
            <a:off x="336884" y="261473"/>
            <a:ext cx="11569262" cy="6267317"/>
          </a:xfrm>
          <a:custGeom>
            <a:avLst/>
            <a:gdLst/>
            <a:ahLst/>
            <a:cxnLst/>
            <a:rect l="l" t="t" r="r" b="b"/>
            <a:pathLst>
              <a:path w="12473598" h="6461152" extrusionOk="0">
                <a:moveTo>
                  <a:pt x="7666562" y="0"/>
                </a:moveTo>
                <a:lnTo>
                  <a:pt x="7215717" y="0"/>
                </a:lnTo>
                <a:lnTo>
                  <a:pt x="7194941" y="0"/>
                </a:lnTo>
                <a:lnTo>
                  <a:pt x="6744095" y="0"/>
                </a:lnTo>
                <a:cubicBezTo>
                  <a:pt x="6578356" y="0"/>
                  <a:pt x="6443997" y="140055"/>
                  <a:pt x="6443997" y="312821"/>
                </a:cubicBezTo>
                <a:lnTo>
                  <a:pt x="6452389" y="478859"/>
                </a:lnTo>
                <a:cubicBezTo>
                  <a:pt x="6452389" y="541653"/>
                  <a:pt x="6415763" y="595530"/>
                  <a:pt x="6363565" y="618544"/>
                </a:cubicBezTo>
                <a:lnTo>
                  <a:pt x="6314535" y="628862"/>
                </a:lnTo>
                <a:lnTo>
                  <a:pt x="357308" y="623895"/>
                </a:lnTo>
                <a:cubicBezTo>
                  <a:pt x="231613" y="623895"/>
                  <a:pt x="0" y="725790"/>
                  <a:pt x="0" y="851485"/>
                </a:cubicBezTo>
                <a:cubicBezTo>
                  <a:pt x="0" y="2650478"/>
                  <a:pt x="31132" y="4459406"/>
                  <a:pt x="31132" y="6258399"/>
                </a:cubicBezTo>
                <a:cubicBezTo>
                  <a:pt x="31132" y="6384094"/>
                  <a:pt x="81141" y="6461152"/>
                  <a:pt x="206836" y="6461152"/>
                </a:cubicBezTo>
                <a:lnTo>
                  <a:pt x="12334215" y="6461151"/>
                </a:lnTo>
                <a:cubicBezTo>
                  <a:pt x="12459910" y="6461151"/>
                  <a:pt x="12473598" y="6364223"/>
                  <a:pt x="12473598" y="6238528"/>
                </a:cubicBezTo>
                <a:cubicBezTo>
                  <a:pt x="12468409" y="4447815"/>
                  <a:pt x="12463221" y="2657101"/>
                  <a:pt x="12458032" y="866388"/>
                </a:cubicBezTo>
                <a:cubicBezTo>
                  <a:pt x="12458032" y="740693"/>
                  <a:pt x="12371703" y="628862"/>
                  <a:pt x="12246008" y="628862"/>
                </a:cubicBezTo>
                <a:lnTo>
                  <a:pt x="8096122" y="628862"/>
                </a:lnTo>
                <a:lnTo>
                  <a:pt x="8047092" y="618544"/>
                </a:lnTo>
                <a:cubicBezTo>
                  <a:pt x="7994894" y="595530"/>
                  <a:pt x="7958269" y="541653"/>
                  <a:pt x="7958269" y="478859"/>
                </a:cubicBezTo>
                <a:lnTo>
                  <a:pt x="7966661" y="312821"/>
                </a:lnTo>
                <a:cubicBezTo>
                  <a:pt x="7966661" y="140055"/>
                  <a:pt x="7832302" y="0"/>
                  <a:pt x="7666562"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75" name="Google Shape;75;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76" name="Google Shape;76;p5">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77" name="Google Shape;77;p5">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78" name="Google Shape;78;p5">
            <a:hlinkClick r:id="rId4" action="ppaction://hlinksldjump"/>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79" name="Google Shape;79;p5">
            <a:hlinkClick r:id="rId5" action="ppaction://hlinksldjump"/>
          </p:cNvPr>
          <p:cNvSpPr txBox="1"/>
          <p:nvPr/>
        </p:nvSpPr>
        <p:spPr>
          <a:xfrm>
            <a:off x="830998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80" name="Google Shape;80;p5">
            <a:hlinkClick r:id="rId6" action="ppaction://hlinksldjump"/>
          </p:cNvPr>
          <p:cNvSpPr txBox="1"/>
          <p:nvPr/>
        </p:nvSpPr>
        <p:spPr>
          <a:xfrm>
            <a:off x="102062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body">
  <p:cSld name="CUSTOM_2">
    <p:spTree>
      <p:nvGrpSpPr>
        <p:cNvPr id="1" name="Shape 81"/>
        <p:cNvGrpSpPr/>
        <p:nvPr/>
      </p:nvGrpSpPr>
      <p:grpSpPr>
        <a:xfrm>
          <a:off x="0" y="0"/>
          <a:ext cx="0" cy="0"/>
          <a:chOff x="0" y="0"/>
          <a:chExt cx="0" cy="0"/>
        </a:xfrm>
      </p:grpSpPr>
      <p:sp>
        <p:nvSpPr>
          <p:cNvPr id="82" name="Google Shape;82;p6"/>
          <p:cNvSpPr/>
          <p:nvPr/>
        </p:nvSpPr>
        <p:spPr>
          <a:xfrm flipH="1">
            <a:off x="9911134"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3" name="Google Shape;83;p6"/>
          <p:cNvSpPr/>
          <p:nvPr/>
        </p:nvSpPr>
        <p:spPr>
          <a:xfrm flipH="1">
            <a:off x="9991724"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4" name="Google Shape;84;p6"/>
          <p:cNvSpPr/>
          <p:nvPr/>
        </p:nvSpPr>
        <p:spPr>
          <a:xfrm flipH="1">
            <a:off x="497655" y="179662"/>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5" name="Google Shape;85;p6"/>
          <p:cNvSpPr/>
          <p:nvPr/>
        </p:nvSpPr>
        <p:spPr>
          <a:xfrm flipH="1">
            <a:off x="581427" y="232598"/>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6" name="Google Shape;86;p6"/>
          <p:cNvSpPr/>
          <p:nvPr/>
        </p:nvSpPr>
        <p:spPr>
          <a:xfrm flipH="1">
            <a:off x="2372650"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7" name="Google Shape;87;p6"/>
          <p:cNvSpPr/>
          <p:nvPr/>
        </p:nvSpPr>
        <p:spPr>
          <a:xfrm flipH="1">
            <a:off x="2437497" y="24543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8" name="Google Shape;88;p6"/>
          <p:cNvSpPr/>
          <p:nvPr/>
        </p:nvSpPr>
        <p:spPr>
          <a:xfrm flipH="1">
            <a:off x="425727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9" name="Google Shape;89;p6"/>
          <p:cNvSpPr/>
          <p:nvPr/>
        </p:nvSpPr>
        <p:spPr>
          <a:xfrm flipH="1">
            <a:off x="4341695"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0" name="Google Shape;90;p6"/>
          <p:cNvSpPr/>
          <p:nvPr/>
        </p:nvSpPr>
        <p:spPr>
          <a:xfrm flipH="1">
            <a:off x="614189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1" name="Google Shape;91;p6"/>
          <p:cNvSpPr/>
          <p:nvPr/>
        </p:nvSpPr>
        <p:spPr>
          <a:xfrm flipH="1">
            <a:off x="6228246"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254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2" name="Google Shape;92;p6"/>
          <p:cNvSpPr/>
          <p:nvPr/>
        </p:nvSpPr>
        <p:spPr>
          <a:xfrm flipH="1">
            <a:off x="168442" y="171638"/>
            <a:ext cx="11819824" cy="6481022"/>
          </a:xfrm>
          <a:custGeom>
            <a:avLst/>
            <a:gdLst/>
            <a:ahLst/>
            <a:cxnLst/>
            <a:rect l="l" t="t" r="r" b="b"/>
            <a:pathLst>
              <a:path w="11819824" h="6481022" extrusionOk="0">
                <a:moveTo>
                  <a:pt x="3518546" y="0"/>
                </a:moveTo>
                <a:lnTo>
                  <a:pt x="3067701" y="0"/>
                </a:lnTo>
                <a:lnTo>
                  <a:pt x="3046924" y="0"/>
                </a:lnTo>
                <a:lnTo>
                  <a:pt x="2596079" y="0"/>
                </a:lnTo>
                <a:cubicBezTo>
                  <a:pt x="2430339" y="0"/>
                  <a:pt x="2295980" y="140055"/>
                  <a:pt x="2295980" y="312821"/>
                </a:cubicBezTo>
                <a:lnTo>
                  <a:pt x="2304373" y="478859"/>
                </a:lnTo>
                <a:cubicBezTo>
                  <a:pt x="2304373" y="541653"/>
                  <a:pt x="2267747" y="595530"/>
                  <a:pt x="2215549" y="618544"/>
                </a:cubicBezTo>
                <a:lnTo>
                  <a:pt x="216651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3948107" y="628862"/>
                </a:lnTo>
                <a:lnTo>
                  <a:pt x="3899076" y="618544"/>
                </a:lnTo>
                <a:cubicBezTo>
                  <a:pt x="3846879" y="595530"/>
                  <a:pt x="3810253" y="541653"/>
                  <a:pt x="3810253" y="478859"/>
                </a:cubicBezTo>
                <a:lnTo>
                  <a:pt x="3818645" y="312821"/>
                </a:lnTo>
                <a:cubicBezTo>
                  <a:pt x="3818645" y="140055"/>
                  <a:pt x="3684286" y="0"/>
                  <a:pt x="3518546"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3" name="Google Shape;93;p6"/>
          <p:cNvSpPr/>
          <p:nvPr/>
        </p:nvSpPr>
        <p:spPr>
          <a:xfrm>
            <a:off x="303144" y="261475"/>
            <a:ext cx="11580123" cy="6253369"/>
          </a:xfrm>
          <a:custGeom>
            <a:avLst/>
            <a:gdLst/>
            <a:ahLst/>
            <a:cxnLst/>
            <a:rect l="l" t="t" r="r" b="b"/>
            <a:pathLst>
              <a:path w="12418363" h="6497007" extrusionOk="0">
                <a:moveTo>
                  <a:pt x="9704696" y="0"/>
                </a:moveTo>
                <a:lnTo>
                  <a:pt x="9253851" y="0"/>
                </a:lnTo>
                <a:lnTo>
                  <a:pt x="9233074" y="0"/>
                </a:lnTo>
                <a:lnTo>
                  <a:pt x="8782229" y="0"/>
                </a:lnTo>
                <a:cubicBezTo>
                  <a:pt x="8616489" y="0"/>
                  <a:pt x="8527996" y="140055"/>
                  <a:pt x="8527996" y="312821"/>
                </a:cubicBezTo>
                <a:lnTo>
                  <a:pt x="8537012" y="478859"/>
                </a:lnTo>
                <a:cubicBezTo>
                  <a:pt x="8537012" y="541653"/>
                  <a:pt x="8453897" y="595530"/>
                  <a:pt x="8401699" y="618544"/>
                </a:cubicBezTo>
                <a:lnTo>
                  <a:pt x="489778" y="628862"/>
                </a:lnTo>
                <a:cubicBezTo>
                  <a:pt x="364083" y="628862"/>
                  <a:pt x="-5231" y="545116"/>
                  <a:pt x="58" y="896470"/>
                </a:cubicBezTo>
                <a:cubicBezTo>
                  <a:pt x="14203" y="1836148"/>
                  <a:pt x="71820" y="5312918"/>
                  <a:pt x="25607" y="6248429"/>
                </a:cubicBezTo>
                <a:cubicBezTo>
                  <a:pt x="10092" y="6562508"/>
                  <a:pt x="248724" y="6492277"/>
                  <a:pt x="433720" y="6486025"/>
                </a:cubicBezTo>
                <a:lnTo>
                  <a:pt x="12236637" y="6476020"/>
                </a:lnTo>
                <a:cubicBezTo>
                  <a:pt x="12362332" y="6476020"/>
                  <a:pt x="12418362" y="6374124"/>
                  <a:pt x="12418362" y="6248429"/>
                </a:cubicBezTo>
                <a:cubicBezTo>
                  <a:pt x="12418362" y="4451104"/>
                  <a:pt x="12418363" y="2653778"/>
                  <a:pt x="12418363" y="856453"/>
                </a:cubicBezTo>
                <a:cubicBezTo>
                  <a:pt x="12418363" y="730758"/>
                  <a:pt x="12367429" y="613855"/>
                  <a:pt x="12241734" y="613855"/>
                </a:cubicBezTo>
                <a:lnTo>
                  <a:pt x="10134256" y="628862"/>
                </a:lnTo>
                <a:lnTo>
                  <a:pt x="10085226" y="618544"/>
                </a:lnTo>
                <a:cubicBezTo>
                  <a:pt x="10033028" y="595530"/>
                  <a:pt x="9996403" y="541653"/>
                  <a:pt x="9996403" y="478859"/>
                </a:cubicBezTo>
                <a:lnTo>
                  <a:pt x="10004794" y="312821"/>
                </a:lnTo>
                <a:cubicBezTo>
                  <a:pt x="10004794" y="140055"/>
                  <a:pt x="9870436" y="0"/>
                  <a:pt x="9704696"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4" name="Google Shape;94;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5" name="Google Shape;95;p6">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96" name="Google Shape;96;p6">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97" name="Google Shape;97;p6">
            <a:hlinkClick r:id="rId4" action="ppaction://hlinksldjump"/>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98" name="Google Shape;98;p6">
            <a:hlinkClick r:id="rId5"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99" name="Google Shape;99;p6">
            <a:hlinkClick r:id="rId6" action="ppaction://hlinksldjump"/>
          </p:cNvPr>
          <p:cNvSpPr txBox="1"/>
          <p:nvPr/>
        </p:nvSpPr>
        <p:spPr>
          <a:xfrm>
            <a:off x="102062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Your main point">
  <p:cSld name="CUSTOM_6">
    <p:spTree>
      <p:nvGrpSpPr>
        <p:cNvPr id="1" name="Shape 100"/>
        <p:cNvGrpSpPr/>
        <p:nvPr/>
      </p:nvGrpSpPr>
      <p:grpSpPr>
        <a:xfrm>
          <a:off x="0" y="0"/>
          <a:ext cx="0" cy="0"/>
          <a:chOff x="0" y="0"/>
          <a:chExt cx="0" cy="0"/>
        </a:xfrm>
      </p:grpSpPr>
      <p:sp>
        <p:nvSpPr>
          <p:cNvPr id="101" name="Google Shape;101;p7"/>
          <p:cNvSpPr/>
          <p:nvPr/>
        </p:nvSpPr>
        <p:spPr>
          <a:xfrm flipH="1">
            <a:off x="497655" y="179662"/>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2" name="Google Shape;102;p7"/>
          <p:cNvSpPr/>
          <p:nvPr/>
        </p:nvSpPr>
        <p:spPr>
          <a:xfrm flipH="1">
            <a:off x="581427" y="232598"/>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3" name="Google Shape;103;p7"/>
          <p:cNvSpPr/>
          <p:nvPr/>
        </p:nvSpPr>
        <p:spPr>
          <a:xfrm flipH="1">
            <a:off x="2372650"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4" name="Google Shape;104;p7"/>
          <p:cNvSpPr/>
          <p:nvPr/>
        </p:nvSpPr>
        <p:spPr>
          <a:xfrm flipH="1">
            <a:off x="2437497" y="24543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5" name="Google Shape;105;p7"/>
          <p:cNvSpPr/>
          <p:nvPr/>
        </p:nvSpPr>
        <p:spPr>
          <a:xfrm flipH="1">
            <a:off x="425727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6" name="Google Shape;106;p7"/>
          <p:cNvSpPr/>
          <p:nvPr/>
        </p:nvSpPr>
        <p:spPr>
          <a:xfrm flipH="1">
            <a:off x="4341695"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7" name="Google Shape;107;p7"/>
          <p:cNvSpPr/>
          <p:nvPr/>
        </p:nvSpPr>
        <p:spPr>
          <a:xfrm flipH="1">
            <a:off x="614189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8" name="Google Shape;108;p7"/>
          <p:cNvSpPr/>
          <p:nvPr/>
        </p:nvSpPr>
        <p:spPr>
          <a:xfrm flipH="1">
            <a:off x="6228246"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9" name="Google Shape;109;p7"/>
          <p:cNvSpPr/>
          <p:nvPr/>
        </p:nvSpPr>
        <p:spPr>
          <a:xfrm flipH="1">
            <a:off x="8026513"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0" name="Google Shape;110;p7"/>
          <p:cNvSpPr/>
          <p:nvPr/>
        </p:nvSpPr>
        <p:spPr>
          <a:xfrm flipH="1">
            <a:off x="8105174" y="24863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11" name="Google Shape;111;p7"/>
          <p:cNvSpPr/>
          <p:nvPr/>
        </p:nvSpPr>
        <p:spPr>
          <a:xfrm flipH="1">
            <a:off x="168442" y="171638"/>
            <a:ext cx="11819824" cy="6481022"/>
          </a:xfrm>
          <a:custGeom>
            <a:avLst/>
            <a:gdLst/>
            <a:ahLst/>
            <a:cxnLst/>
            <a:rect l="l" t="t" r="r" b="b"/>
            <a:pathLst>
              <a:path w="11819824" h="6481022" extrusionOk="0">
                <a:moveTo>
                  <a:pt x="1633926" y="0"/>
                </a:moveTo>
                <a:lnTo>
                  <a:pt x="1183081" y="0"/>
                </a:lnTo>
                <a:lnTo>
                  <a:pt x="1162304" y="0"/>
                </a:lnTo>
                <a:lnTo>
                  <a:pt x="711459" y="0"/>
                </a:lnTo>
                <a:cubicBezTo>
                  <a:pt x="545719" y="0"/>
                  <a:pt x="411360" y="140055"/>
                  <a:pt x="411360" y="312821"/>
                </a:cubicBezTo>
                <a:lnTo>
                  <a:pt x="419753" y="478859"/>
                </a:lnTo>
                <a:cubicBezTo>
                  <a:pt x="419753" y="541653"/>
                  <a:pt x="383127" y="595530"/>
                  <a:pt x="330929" y="618544"/>
                </a:cubicBezTo>
                <a:lnTo>
                  <a:pt x="28189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2063486" y="628862"/>
                </a:lnTo>
                <a:lnTo>
                  <a:pt x="2014456" y="618544"/>
                </a:lnTo>
                <a:cubicBezTo>
                  <a:pt x="1962258" y="595530"/>
                  <a:pt x="1925632" y="541653"/>
                  <a:pt x="1925632" y="478859"/>
                </a:cubicBezTo>
                <a:lnTo>
                  <a:pt x="1934025" y="312821"/>
                </a:lnTo>
                <a:cubicBezTo>
                  <a:pt x="1934025" y="140055"/>
                  <a:pt x="1799666" y="0"/>
                  <a:pt x="1633926"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2" name="Google Shape;112;p7"/>
          <p:cNvSpPr/>
          <p:nvPr/>
        </p:nvSpPr>
        <p:spPr>
          <a:xfrm>
            <a:off x="295177" y="250245"/>
            <a:ext cx="11585816" cy="6302794"/>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13" name="Google Shape;113;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14" name="Google Shape;114;p7">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115" name="Google Shape;115;p7">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116" name="Google Shape;116;p7">
            <a:hlinkClick r:id="rId4" action="ppaction://hlinksldjump"/>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117" name="Google Shape;117;p7">
            <a:hlinkClick r:id="rId5"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118" name="Google Shape;118;p7">
            <a:hlinkClick r:id="rId6" action="ppaction://hlinksldjump"/>
          </p:cNvPr>
          <p:cNvSpPr txBox="1"/>
          <p:nvPr/>
        </p:nvSpPr>
        <p:spPr>
          <a:xfrm>
            <a:off x="830998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4"/>
        <p:cNvGrpSpPr/>
        <p:nvPr/>
      </p:nvGrpSpPr>
      <p:grpSpPr>
        <a:xfrm>
          <a:off x="0" y="0"/>
          <a:ext cx="0" cy="0"/>
          <a:chOff x="0" y="0"/>
          <a:chExt cx="0" cy="0"/>
        </a:xfrm>
      </p:grpSpPr>
      <p:sp>
        <p:nvSpPr>
          <p:cNvPr id="125" name="Google Shape;125;p10"/>
          <p:cNvSpPr/>
          <p:nvPr/>
        </p:nvSpPr>
        <p:spPr>
          <a:xfrm>
            <a:off x="2033067" y="896808"/>
            <a:ext cx="1442131" cy="1499896"/>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26" name="Google Shape;126;p10"/>
          <p:cNvSpPr/>
          <p:nvPr/>
        </p:nvSpPr>
        <p:spPr>
          <a:xfrm rot="10800000">
            <a:off x="8716786" y="4457271"/>
            <a:ext cx="1442131" cy="1499896"/>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7" name="Google Shape;127;p10"/>
          <p:cNvCxnSpPr/>
          <p:nvPr/>
        </p:nvCxnSpPr>
        <p:spPr>
          <a:xfrm>
            <a:off x="5812802" y="3756618"/>
            <a:ext cx="566400" cy="0"/>
          </a:xfrm>
          <a:prstGeom prst="straightConnector1">
            <a:avLst/>
          </a:prstGeom>
          <a:noFill/>
          <a:ln w="38100" cap="flat" cmpd="sng">
            <a:solidFill>
              <a:schemeClr val="accent4"/>
            </a:solidFill>
            <a:prstDash val="solid"/>
            <a:round/>
            <a:headEnd type="none" w="sm" len="sm"/>
            <a:tailEnd type="none" w="sm" len="sm"/>
          </a:ln>
        </p:spPr>
      </p:cxnSp>
      <p:sp>
        <p:nvSpPr>
          <p:cNvPr id="128" name="Google Shape;128;p10"/>
          <p:cNvSpPr txBox="1">
            <a:spLocks noGrp="1"/>
          </p:cNvSpPr>
          <p:nvPr>
            <p:ph type="ctrTitle"/>
          </p:nvPr>
        </p:nvSpPr>
        <p:spPr>
          <a:xfrm>
            <a:off x="2240402" y="1585234"/>
            <a:ext cx="7711200" cy="19431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5300"/>
              <a:buNone/>
              <a:defRPr sz="5300"/>
            </a:lvl1pPr>
            <a:lvl2pPr lvl="1" algn="ctr" rtl="0">
              <a:spcBef>
                <a:spcPts val="0"/>
              </a:spcBef>
              <a:spcAft>
                <a:spcPts val="0"/>
              </a:spcAft>
              <a:buSzPts val="5300"/>
              <a:buNone/>
              <a:defRPr sz="5300"/>
            </a:lvl2pPr>
            <a:lvl3pPr lvl="2" algn="ctr" rtl="0">
              <a:spcBef>
                <a:spcPts val="0"/>
              </a:spcBef>
              <a:spcAft>
                <a:spcPts val="0"/>
              </a:spcAft>
              <a:buSzPts val="5300"/>
              <a:buNone/>
              <a:defRPr sz="5300"/>
            </a:lvl3pPr>
            <a:lvl4pPr lvl="3" algn="ctr" rtl="0">
              <a:spcBef>
                <a:spcPts val="0"/>
              </a:spcBef>
              <a:spcAft>
                <a:spcPts val="0"/>
              </a:spcAft>
              <a:buSzPts val="5300"/>
              <a:buNone/>
              <a:defRPr sz="5300"/>
            </a:lvl4pPr>
            <a:lvl5pPr lvl="4" algn="ctr" rtl="0">
              <a:spcBef>
                <a:spcPts val="0"/>
              </a:spcBef>
              <a:spcAft>
                <a:spcPts val="0"/>
              </a:spcAft>
              <a:buSzPts val="5300"/>
              <a:buNone/>
              <a:defRPr sz="5300"/>
            </a:lvl5pPr>
            <a:lvl6pPr lvl="5" algn="ctr" rtl="0">
              <a:spcBef>
                <a:spcPts val="0"/>
              </a:spcBef>
              <a:spcAft>
                <a:spcPts val="0"/>
              </a:spcAft>
              <a:buSzPts val="5300"/>
              <a:buNone/>
              <a:defRPr sz="5300"/>
            </a:lvl6pPr>
            <a:lvl7pPr lvl="6" algn="ctr" rtl="0">
              <a:spcBef>
                <a:spcPts val="0"/>
              </a:spcBef>
              <a:spcAft>
                <a:spcPts val="0"/>
              </a:spcAft>
              <a:buSzPts val="5300"/>
              <a:buNone/>
              <a:defRPr sz="5300"/>
            </a:lvl7pPr>
            <a:lvl8pPr lvl="7" algn="ctr" rtl="0">
              <a:spcBef>
                <a:spcPts val="0"/>
              </a:spcBef>
              <a:spcAft>
                <a:spcPts val="0"/>
              </a:spcAft>
              <a:buSzPts val="5300"/>
              <a:buNone/>
              <a:defRPr sz="5300"/>
            </a:lvl8pPr>
            <a:lvl9pPr lvl="8" algn="ctr" rtl="0">
              <a:spcBef>
                <a:spcPts val="0"/>
              </a:spcBef>
              <a:spcAft>
                <a:spcPts val="0"/>
              </a:spcAft>
              <a:buSzPts val="5300"/>
              <a:buNone/>
              <a:defRPr sz="5300"/>
            </a:lvl9pPr>
          </a:lstStyle>
          <a:p>
            <a:endParaRPr/>
          </a:p>
        </p:txBody>
      </p:sp>
      <p:sp>
        <p:nvSpPr>
          <p:cNvPr id="129" name="Google Shape;129;p10"/>
          <p:cNvSpPr txBox="1">
            <a:spLocks noGrp="1"/>
          </p:cNvSpPr>
          <p:nvPr>
            <p:ph type="subTitle" idx="1"/>
          </p:nvPr>
        </p:nvSpPr>
        <p:spPr>
          <a:xfrm>
            <a:off x="2240402" y="4065933"/>
            <a:ext cx="7711200" cy="12120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1pPr>
            <a:lvl2pPr lvl="1"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2pPr>
            <a:lvl3pPr lvl="2"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3pPr>
            <a:lvl4pPr lvl="3"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4pPr>
            <a:lvl5pPr lvl="4"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5pPr>
            <a:lvl6pPr lvl="5"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6pPr>
            <a:lvl7pPr lvl="6"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7pPr>
            <a:lvl8pPr lvl="7"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8pPr>
            <a:lvl9pPr lvl="8"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9pPr>
          </a:lstStyle>
          <a:p>
            <a:endParaRPr/>
          </a:p>
        </p:txBody>
      </p:sp>
      <p:sp>
        <p:nvSpPr>
          <p:cNvPr id="130" name="Google Shape;130;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1"/>
        <p:cNvGrpSpPr/>
        <p:nvPr/>
      </p:nvGrpSpPr>
      <p:grpSpPr>
        <a:xfrm>
          <a:off x="0" y="0"/>
          <a:ext cx="0" cy="0"/>
          <a:chOff x="0" y="0"/>
          <a:chExt cx="0" cy="0"/>
        </a:xfrm>
      </p:grpSpPr>
      <p:cxnSp>
        <p:nvCxnSpPr>
          <p:cNvPr id="132" name="Google Shape;132;p11"/>
          <p:cNvCxnSpPr/>
          <p:nvPr/>
        </p:nvCxnSpPr>
        <p:spPr>
          <a:xfrm>
            <a:off x="5812802" y="3756618"/>
            <a:ext cx="566400" cy="0"/>
          </a:xfrm>
          <a:prstGeom prst="straightConnector1">
            <a:avLst/>
          </a:prstGeom>
          <a:noFill/>
          <a:ln w="38100" cap="flat" cmpd="sng">
            <a:solidFill>
              <a:schemeClr val="accent4"/>
            </a:solidFill>
            <a:prstDash val="solid"/>
            <a:round/>
            <a:headEnd type="none" w="sm" len="sm"/>
            <a:tailEnd type="none" w="sm" len="sm"/>
          </a:ln>
        </p:spPr>
      </p:cxnSp>
      <p:sp>
        <p:nvSpPr>
          <p:cNvPr id="133" name="Google Shape;133;p11"/>
          <p:cNvSpPr txBox="1">
            <a:spLocks noGrp="1"/>
          </p:cNvSpPr>
          <p:nvPr>
            <p:ph type="title"/>
          </p:nvPr>
        </p:nvSpPr>
        <p:spPr>
          <a:xfrm>
            <a:off x="641000" y="2353267"/>
            <a:ext cx="10962900" cy="12099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6400"/>
              <a:buNone/>
              <a:defRPr sz="6400"/>
            </a:lvl1pPr>
            <a:lvl2pPr lvl="1" algn="ctr" rtl="0">
              <a:spcBef>
                <a:spcPts val="0"/>
              </a:spcBef>
              <a:spcAft>
                <a:spcPts val="0"/>
              </a:spcAft>
              <a:buSzPts val="6400"/>
              <a:buNone/>
              <a:defRPr sz="6400"/>
            </a:lvl2pPr>
            <a:lvl3pPr lvl="2" algn="ctr" rtl="0">
              <a:spcBef>
                <a:spcPts val="0"/>
              </a:spcBef>
              <a:spcAft>
                <a:spcPts val="0"/>
              </a:spcAft>
              <a:buSzPts val="6400"/>
              <a:buNone/>
              <a:defRPr sz="6400"/>
            </a:lvl3pPr>
            <a:lvl4pPr lvl="3" algn="ctr" rtl="0">
              <a:spcBef>
                <a:spcPts val="0"/>
              </a:spcBef>
              <a:spcAft>
                <a:spcPts val="0"/>
              </a:spcAft>
              <a:buSzPts val="6400"/>
              <a:buNone/>
              <a:defRPr sz="6400"/>
            </a:lvl4pPr>
            <a:lvl5pPr lvl="4" algn="ctr" rtl="0">
              <a:spcBef>
                <a:spcPts val="0"/>
              </a:spcBef>
              <a:spcAft>
                <a:spcPts val="0"/>
              </a:spcAft>
              <a:buSzPts val="6400"/>
              <a:buNone/>
              <a:defRPr sz="6400"/>
            </a:lvl5pPr>
            <a:lvl6pPr lvl="5" algn="ctr" rtl="0">
              <a:spcBef>
                <a:spcPts val="0"/>
              </a:spcBef>
              <a:spcAft>
                <a:spcPts val="0"/>
              </a:spcAft>
              <a:buSzPts val="6400"/>
              <a:buNone/>
              <a:defRPr sz="6400"/>
            </a:lvl6pPr>
            <a:lvl7pPr lvl="6" algn="ctr" rtl="0">
              <a:spcBef>
                <a:spcPts val="0"/>
              </a:spcBef>
              <a:spcAft>
                <a:spcPts val="0"/>
              </a:spcAft>
              <a:buSzPts val="6400"/>
              <a:buNone/>
              <a:defRPr sz="6400"/>
            </a:lvl7pPr>
            <a:lvl8pPr lvl="7" algn="ctr" rtl="0">
              <a:spcBef>
                <a:spcPts val="0"/>
              </a:spcBef>
              <a:spcAft>
                <a:spcPts val="0"/>
              </a:spcAft>
              <a:buSzPts val="6400"/>
              <a:buNone/>
              <a:defRPr sz="6400"/>
            </a:lvl8pPr>
            <a:lvl9pPr lvl="8" algn="ctr" rtl="0">
              <a:spcBef>
                <a:spcPts val="0"/>
              </a:spcBef>
              <a:spcAft>
                <a:spcPts val="0"/>
              </a:spcAft>
              <a:buSzPts val="6400"/>
              <a:buNone/>
              <a:defRPr sz="6400"/>
            </a:lvl9pPr>
          </a:lstStyle>
          <a:p>
            <a:endParaRPr/>
          </a:p>
        </p:txBody>
      </p:sp>
      <p:sp>
        <p:nvSpPr>
          <p:cNvPr id="134" name="Google Shape;134;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5"/>
        <p:cNvGrpSpPr/>
        <p:nvPr/>
      </p:nvGrpSpPr>
      <p:grpSpPr>
        <a:xfrm>
          <a:off x="0" y="0"/>
          <a:ext cx="0" cy="0"/>
          <a:chOff x="0" y="0"/>
          <a:chExt cx="0" cy="0"/>
        </a:xfrm>
      </p:grpSpPr>
      <p:sp>
        <p:nvSpPr>
          <p:cNvPr id="136" name="Google Shape;136;p12"/>
          <p:cNvSpPr txBox="1">
            <a:spLocks noGrp="1"/>
          </p:cNvSpPr>
          <p:nvPr>
            <p:ph type="title"/>
          </p:nvPr>
        </p:nvSpPr>
        <p:spPr>
          <a:xfrm>
            <a:off x="517200" y="610700"/>
            <a:ext cx="11157600" cy="914700"/>
          </a:xfrm>
          <a:prstGeom prst="rect">
            <a:avLst/>
          </a:prstGeom>
        </p:spPr>
        <p:txBody>
          <a:bodyPr spcFirstLastPara="1" wrap="square" lIns="121900" tIns="121900" rIns="121900" bIns="121900" anchor="b"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6D9EEB"/>
        </a:solidFill>
        <a:effectLst/>
      </p:bgPr>
    </p:bg>
    <p:spTree>
      <p:nvGrpSpPr>
        <p:cNvPr id="1" name="Shape 5"/>
        <p:cNvGrpSpPr/>
        <p:nvPr/>
      </p:nvGrpSpPr>
      <p:grpSpPr>
        <a:xfrm>
          <a:off x="0" y="0"/>
          <a:ext cx="0" cy="0"/>
          <a:chOff x="0" y="0"/>
          <a:chExt cx="0" cy="0"/>
        </a:xfrm>
      </p:grpSpPr>
      <p:sp>
        <p:nvSpPr>
          <p:cNvPr id="6" name="Google Shape;6;p1"/>
          <p:cNvSpPr/>
          <p:nvPr/>
        </p:nvSpPr>
        <p:spPr>
          <a:xfrm>
            <a:off x="0" y="0"/>
            <a:ext cx="12192000" cy="6858000"/>
          </a:xfrm>
          <a:prstGeom prst="rect">
            <a:avLst/>
          </a:prstGeom>
          <a:solidFill>
            <a:srgbClr val="FFFFFF">
              <a:alpha val="49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p:nvPr/>
        </p:nvSpPr>
        <p:spPr>
          <a:xfrm flipH="1">
            <a:off x="5237074" y="2772700"/>
            <a:ext cx="6954926" cy="4087852"/>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rgbClr val="000000">
              <a:alpha val="503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 name="Google Shape;8;p1"/>
          <p:cNvSpPr/>
          <p:nvPr/>
        </p:nvSpPr>
        <p:spPr>
          <a:xfrm rot="10800000" flipH="1">
            <a:off x="1" y="-1225"/>
            <a:ext cx="7839544" cy="4720700"/>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rgbClr val="FFFFFF">
              <a:alpha val="4693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 name="Google Shape;9;p1"/>
          <p:cNvSpPr txBox="1">
            <a:spLocks noGrp="1"/>
          </p:cNvSpPr>
          <p:nvPr>
            <p:ph type="title"/>
          </p:nvPr>
        </p:nvSpPr>
        <p:spPr>
          <a:xfrm>
            <a:off x="622300" y="593375"/>
            <a:ext cx="10975200" cy="763500"/>
          </a:xfrm>
          <a:prstGeom prst="rect">
            <a:avLst/>
          </a:prstGeom>
          <a:noFill/>
          <a:ln>
            <a:noFill/>
          </a:ln>
          <a:effectLst>
            <a:outerShdw blurRad="57150" dist="19050" dir="3000000" algn="bl" rotWithShape="0">
              <a:srgbClr val="000000">
                <a:alpha val="50000"/>
              </a:srgbClr>
            </a:outerShdw>
          </a:effectLst>
        </p:spPr>
        <p:txBody>
          <a:bodyPr spcFirstLastPara="1" wrap="square" lIns="121900" tIns="121900" rIns="121900" bIns="121900" anchor="ctr" anchorCtr="0">
            <a:noAutofit/>
          </a:bodyPr>
          <a:lstStyle>
            <a:lvl1pPr lvl="0"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1pPr>
            <a:lvl2pPr lvl="1"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2pPr>
            <a:lvl3pPr lvl="2"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3pPr>
            <a:lvl4pPr lvl="3"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4pPr>
            <a:lvl5pPr lvl="4"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5pPr>
            <a:lvl6pPr lvl="5"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6pPr>
            <a:lvl7pPr lvl="6"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7pPr>
            <a:lvl8pPr lvl="7"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8pPr>
            <a:lvl9pPr lvl="8"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9pPr>
          </a:lstStyle>
          <a:p>
            <a:endParaRPr/>
          </a:p>
        </p:txBody>
      </p:sp>
      <p:sp>
        <p:nvSpPr>
          <p:cNvPr id="10" name="Google Shape;10;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1"/>
          <p:cNvSpPr txBox="1">
            <a:spLocks noGrp="1"/>
          </p:cNvSpPr>
          <p:nvPr>
            <p:ph type="body" idx="1"/>
          </p:nvPr>
        </p:nvSpPr>
        <p:spPr>
          <a:xfrm>
            <a:off x="622300" y="1586625"/>
            <a:ext cx="10975200" cy="4891200"/>
          </a:xfrm>
          <a:prstGeom prst="rect">
            <a:avLst/>
          </a:prstGeom>
          <a:noFill/>
          <a:ln>
            <a:noFill/>
          </a:ln>
          <a:effectLst>
            <a:outerShdw blurRad="57150" dist="19050" dir="5400000" algn="bl" rotWithShape="0">
              <a:srgbClr val="000000">
                <a:alpha val="58000"/>
              </a:srgbClr>
            </a:outerShdw>
          </a:effectLst>
        </p:spPr>
        <p:txBody>
          <a:bodyPr spcFirstLastPara="1" wrap="square" lIns="91425" tIns="91425" rIns="91425" bIns="91425" anchor="t" anchorCtr="0">
            <a:noAutofit/>
          </a:bodyPr>
          <a:lstStyle>
            <a:lvl1pPr marL="457200" lvl="0"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1pPr>
            <a:lvl2pPr marL="914400" lvl="1"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2pPr>
            <a:lvl3pPr marL="1371600" lvl="2"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3pPr>
            <a:lvl4pPr marL="1828800" lvl="3"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4pPr>
            <a:lvl5pPr marL="2286000" lvl="4"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5pPr>
            <a:lvl6pPr marL="2743200" lvl="5"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6pPr>
            <a:lvl7pPr marL="3200400" lvl="6"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7pPr>
            <a:lvl8pPr marL="3657600" lvl="7"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8pPr>
            <a:lvl9pPr marL="4114800" lvl="8"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120"/>
        <p:cNvGrpSpPr/>
        <p:nvPr/>
      </p:nvGrpSpPr>
      <p:grpSpPr>
        <a:xfrm>
          <a:off x="0" y="0"/>
          <a:ext cx="0" cy="0"/>
          <a:chOff x="0" y="0"/>
          <a:chExt cx="0" cy="0"/>
        </a:xfrm>
      </p:grpSpPr>
      <p:sp>
        <p:nvSpPr>
          <p:cNvPr id="121" name="Google Shape;121;p9"/>
          <p:cNvSpPr txBox="1">
            <a:spLocks noGrp="1"/>
          </p:cNvSpPr>
          <p:nvPr>
            <p:ph type="title"/>
          </p:nvPr>
        </p:nvSpPr>
        <p:spPr>
          <a:xfrm>
            <a:off x="517200" y="610700"/>
            <a:ext cx="11157600" cy="914700"/>
          </a:xfrm>
          <a:prstGeom prst="rect">
            <a:avLst/>
          </a:prstGeom>
          <a:noFill/>
          <a:ln>
            <a:noFill/>
          </a:ln>
        </p:spPr>
        <p:txBody>
          <a:bodyPr spcFirstLastPara="1" wrap="square" lIns="121900" tIns="121900" rIns="121900" bIns="121900" anchor="b" anchorCtr="0">
            <a:noAutofit/>
          </a:bodyPr>
          <a:lstStyle>
            <a:lvl1pPr lvl="0"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1pPr>
            <a:lvl2pPr lvl="1"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2pPr>
            <a:lvl3pPr lvl="2"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3pPr>
            <a:lvl4pPr lvl="3"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4pPr>
            <a:lvl5pPr lvl="4"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5pPr>
            <a:lvl6pPr lvl="5"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6pPr>
            <a:lvl7pPr lvl="6"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7pPr>
            <a:lvl8pPr lvl="7"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8pPr>
            <a:lvl9pPr lvl="8"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9pPr>
          </a:lstStyle>
          <a:p>
            <a:endParaRPr/>
          </a:p>
        </p:txBody>
      </p:sp>
      <p:sp>
        <p:nvSpPr>
          <p:cNvPr id="122" name="Google Shape;122;p9"/>
          <p:cNvSpPr txBox="1">
            <a:spLocks noGrp="1"/>
          </p:cNvSpPr>
          <p:nvPr>
            <p:ph type="body" idx="1"/>
          </p:nvPr>
        </p:nvSpPr>
        <p:spPr>
          <a:xfrm>
            <a:off x="517200" y="1986432"/>
            <a:ext cx="11157600" cy="4105200"/>
          </a:xfrm>
          <a:prstGeom prst="rect">
            <a:avLst/>
          </a:prstGeom>
          <a:noFill/>
          <a:ln>
            <a:noFill/>
          </a:ln>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Clr>
                <a:schemeClr val="dk1"/>
              </a:buClr>
              <a:buSzPts val="2400"/>
              <a:buFont typeface="Roboto"/>
              <a:buChar char="●"/>
              <a:defRPr sz="2400">
                <a:solidFill>
                  <a:schemeClr val="dk1"/>
                </a:solidFill>
                <a:latin typeface="Roboto"/>
                <a:ea typeface="Roboto"/>
                <a:cs typeface="Roboto"/>
                <a:sym typeface="Roboto"/>
              </a:defRPr>
            </a:lvl1pPr>
            <a:lvl2pPr marL="914400" lvl="1"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2pPr>
            <a:lvl3pPr marL="1371600" lvl="2"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3pPr>
            <a:lvl4pPr marL="1828800" lvl="3"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4pPr>
            <a:lvl5pPr marL="2286000" lvl="4"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5pPr>
            <a:lvl6pPr marL="2743200" lvl="5"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6pPr>
            <a:lvl7pPr marL="3200400" lvl="6"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7pPr>
            <a:lvl8pPr marL="3657600" lvl="7"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8pPr>
            <a:lvl9pPr marL="4114800" lvl="8" indent="-349250" rtl="0">
              <a:lnSpc>
                <a:spcPct val="115000"/>
              </a:lnSpc>
              <a:spcBef>
                <a:spcPts val="2100"/>
              </a:spcBef>
              <a:spcAft>
                <a:spcPts val="2100"/>
              </a:spcAft>
              <a:buClr>
                <a:schemeClr val="dk1"/>
              </a:buClr>
              <a:buSzPts val="1900"/>
              <a:buFont typeface="Roboto"/>
              <a:buChar char="■"/>
              <a:defRPr sz="1900">
                <a:solidFill>
                  <a:schemeClr val="dk1"/>
                </a:solidFill>
                <a:latin typeface="Roboto"/>
                <a:ea typeface="Roboto"/>
                <a:cs typeface="Roboto"/>
                <a:sym typeface="Roboto"/>
              </a:defRPr>
            </a:lvl9pPr>
          </a:lstStyle>
          <a:p>
            <a:endParaRPr/>
          </a:p>
        </p:txBody>
      </p:sp>
      <p:sp>
        <p:nvSpPr>
          <p:cNvPr id="123" name="Google Shape;123;p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1"/>
                </a:solidFill>
                <a:latin typeface="Roboto"/>
                <a:ea typeface="Roboto"/>
                <a:cs typeface="Roboto"/>
                <a:sym typeface="Roboto"/>
              </a:defRPr>
            </a:lvl1pPr>
            <a:lvl2pPr lvl="1" algn="r" rtl="0">
              <a:buNone/>
              <a:defRPr sz="1300">
                <a:solidFill>
                  <a:schemeClr val="dk1"/>
                </a:solidFill>
                <a:latin typeface="Roboto"/>
                <a:ea typeface="Roboto"/>
                <a:cs typeface="Roboto"/>
                <a:sym typeface="Roboto"/>
              </a:defRPr>
            </a:lvl2pPr>
            <a:lvl3pPr lvl="2" algn="r" rtl="0">
              <a:buNone/>
              <a:defRPr sz="1300">
                <a:solidFill>
                  <a:schemeClr val="dk1"/>
                </a:solidFill>
                <a:latin typeface="Roboto"/>
                <a:ea typeface="Roboto"/>
                <a:cs typeface="Roboto"/>
                <a:sym typeface="Roboto"/>
              </a:defRPr>
            </a:lvl3pPr>
            <a:lvl4pPr lvl="3" algn="r" rtl="0">
              <a:buNone/>
              <a:defRPr sz="1300">
                <a:solidFill>
                  <a:schemeClr val="dk1"/>
                </a:solidFill>
                <a:latin typeface="Roboto"/>
                <a:ea typeface="Roboto"/>
                <a:cs typeface="Roboto"/>
                <a:sym typeface="Roboto"/>
              </a:defRPr>
            </a:lvl4pPr>
            <a:lvl5pPr lvl="4" algn="r" rtl="0">
              <a:buNone/>
              <a:defRPr sz="1300">
                <a:solidFill>
                  <a:schemeClr val="dk1"/>
                </a:solidFill>
                <a:latin typeface="Roboto"/>
                <a:ea typeface="Roboto"/>
                <a:cs typeface="Roboto"/>
                <a:sym typeface="Roboto"/>
              </a:defRPr>
            </a:lvl5pPr>
            <a:lvl6pPr lvl="5" algn="r" rtl="0">
              <a:buNone/>
              <a:defRPr sz="1300">
                <a:solidFill>
                  <a:schemeClr val="dk1"/>
                </a:solidFill>
                <a:latin typeface="Roboto"/>
                <a:ea typeface="Roboto"/>
                <a:cs typeface="Roboto"/>
                <a:sym typeface="Roboto"/>
              </a:defRPr>
            </a:lvl6pPr>
            <a:lvl7pPr lvl="6" algn="r" rtl="0">
              <a:buNone/>
              <a:defRPr sz="1300">
                <a:solidFill>
                  <a:schemeClr val="dk1"/>
                </a:solidFill>
                <a:latin typeface="Roboto"/>
                <a:ea typeface="Roboto"/>
                <a:cs typeface="Roboto"/>
                <a:sym typeface="Roboto"/>
              </a:defRPr>
            </a:lvl7pPr>
            <a:lvl8pPr lvl="7" algn="r" rtl="0">
              <a:buNone/>
              <a:defRPr sz="1300">
                <a:solidFill>
                  <a:schemeClr val="dk1"/>
                </a:solidFill>
                <a:latin typeface="Roboto"/>
                <a:ea typeface="Roboto"/>
                <a:cs typeface="Roboto"/>
                <a:sym typeface="Roboto"/>
              </a:defRPr>
            </a:lvl8pPr>
            <a:lvl9pPr lvl="8" algn="r" rtl="0">
              <a:buNone/>
              <a:defRPr sz="13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youtube.com/watch?v=DdqZ7cfZtY4" TargetMode="External"/><Relationship Id="rId7" Type="http://schemas.openxmlformats.org/officeDocument/2006/relationships/hyperlink" Target="https://www.youtube.com/watch?v=nQJ8HPrFkSI"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hyperlink" Target="https://www.youtube.com/watch?v=aAVnKaevp_8" TargetMode="Externa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www.youtube.com/watch?v=2t03ewfKoIc"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530" y="1531054"/>
            <a:ext cx="3966010" cy="3439402"/>
          </a:xfrm>
          <a:prstGeom prst="rect">
            <a:avLst/>
          </a:prstGeom>
        </p:spPr>
      </p:pic>
      <p:sp>
        <p:nvSpPr>
          <p:cNvPr id="9" name="TextBox 8"/>
          <p:cNvSpPr txBox="1"/>
          <p:nvPr/>
        </p:nvSpPr>
        <p:spPr>
          <a:xfrm>
            <a:off x="6233651" y="1973483"/>
            <a:ext cx="4758814" cy="2862322"/>
          </a:xfrm>
          <a:prstGeom prst="rect">
            <a:avLst/>
          </a:prstGeom>
          <a:noFill/>
        </p:spPr>
        <p:txBody>
          <a:bodyPr wrap="square" rtlCol="0">
            <a:spAutoFit/>
          </a:bodyPr>
          <a:lstStyle/>
          <a:p>
            <a:pPr algn="ctr"/>
            <a:r>
              <a:rPr lang="en-GB" sz="3600" dirty="0" smtClean="0">
                <a:solidFill>
                  <a:schemeClr val="tx1"/>
                </a:solidFill>
                <a:latin typeface="Dekko" panose="020B0604020202020204" charset="0"/>
                <a:cs typeface="Dekko" panose="020B0604020202020204" charset="0"/>
              </a:rPr>
              <a:t>LEVEL 1/2</a:t>
            </a:r>
          </a:p>
          <a:p>
            <a:pPr algn="ctr"/>
            <a:r>
              <a:rPr lang="en-GB" sz="3600" dirty="0" smtClean="0">
                <a:solidFill>
                  <a:schemeClr val="tx1"/>
                </a:solidFill>
                <a:latin typeface="Dekko" panose="020B0604020202020204" charset="0"/>
                <a:cs typeface="Dekko" panose="020B0604020202020204" charset="0"/>
              </a:rPr>
              <a:t>VOCATIONAL AWARD IN GLOBAL BUSINESS COMMUNICATION (FRENCH)</a:t>
            </a:r>
            <a:endParaRPr lang="en-GB" sz="3600" dirty="0">
              <a:solidFill>
                <a:schemeClr val="tx1"/>
              </a:solidFill>
              <a:latin typeface="Dekko" panose="020B0604020202020204" charset="0"/>
              <a:cs typeface="Dekko" panose="020B0604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78194" y="996899"/>
            <a:ext cx="9876502" cy="5413724"/>
          </a:xfrm>
          <a:prstGeom prst="rect">
            <a:avLst/>
          </a:prstGeom>
        </p:spPr>
      </p:pic>
    </p:spTree>
    <p:extLst>
      <p:ext uri="{BB962C8B-B14F-4D97-AF65-F5344CB8AC3E}">
        <p14:creationId xmlns:p14="http://schemas.microsoft.com/office/powerpoint/2010/main" val="26167558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7"/>
          <p:cNvSpPr txBox="1"/>
          <p:nvPr/>
        </p:nvSpPr>
        <p:spPr>
          <a:xfrm>
            <a:off x="101612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latin typeface="Dekko"/>
                <a:ea typeface="Dekko"/>
                <a:cs typeface="Dekko"/>
                <a:sym typeface="Dekko"/>
              </a:rPr>
              <a:t>Videos</a:t>
            </a:r>
            <a:endParaRPr sz="2700" dirty="0">
              <a:latin typeface="Dekko"/>
              <a:ea typeface="Dekko"/>
              <a:cs typeface="Dekko"/>
              <a:sym typeface="Dekko"/>
            </a:endParaRPr>
          </a:p>
        </p:txBody>
      </p:sp>
      <p:pic>
        <p:nvPicPr>
          <p:cNvPr id="2" name="Picture 1">
            <a:hlinkClick r:id="rId3"/>
          </p:cNvPr>
          <p:cNvPicPr>
            <a:picLocks noChangeAspect="1"/>
          </p:cNvPicPr>
          <p:nvPr/>
        </p:nvPicPr>
        <p:blipFill>
          <a:blip r:embed="rId4"/>
          <a:stretch>
            <a:fillRect/>
          </a:stretch>
        </p:blipFill>
        <p:spPr>
          <a:xfrm>
            <a:off x="832609" y="1260987"/>
            <a:ext cx="4693120" cy="2261745"/>
          </a:xfrm>
          <a:prstGeom prst="rect">
            <a:avLst/>
          </a:prstGeom>
        </p:spPr>
      </p:pic>
      <p:pic>
        <p:nvPicPr>
          <p:cNvPr id="3" name="Picture 2">
            <a:hlinkClick r:id="rId5"/>
          </p:cNvPr>
          <p:cNvPicPr>
            <a:picLocks noChangeAspect="1"/>
          </p:cNvPicPr>
          <p:nvPr/>
        </p:nvPicPr>
        <p:blipFill>
          <a:blip r:embed="rId6"/>
          <a:stretch>
            <a:fillRect/>
          </a:stretch>
        </p:blipFill>
        <p:spPr>
          <a:xfrm>
            <a:off x="6127929" y="1272067"/>
            <a:ext cx="4956251" cy="2250665"/>
          </a:xfrm>
          <a:prstGeom prst="rect">
            <a:avLst/>
          </a:prstGeom>
        </p:spPr>
      </p:pic>
      <p:pic>
        <p:nvPicPr>
          <p:cNvPr id="5" name="Picture 4">
            <a:hlinkClick r:id="rId7"/>
          </p:cNvPr>
          <p:cNvPicPr>
            <a:picLocks noChangeAspect="1"/>
          </p:cNvPicPr>
          <p:nvPr/>
        </p:nvPicPr>
        <p:blipFill>
          <a:blip r:embed="rId8"/>
          <a:stretch>
            <a:fillRect/>
          </a:stretch>
        </p:blipFill>
        <p:spPr>
          <a:xfrm>
            <a:off x="784367" y="3826746"/>
            <a:ext cx="4789603" cy="2357745"/>
          </a:xfrm>
          <a:prstGeom prst="rect">
            <a:avLst/>
          </a:prstGeom>
        </p:spPr>
      </p:pic>
      <p:pic>
        <p:nvPicPr>
          <p:cNvPr id="6" name="Picture 5">
            <a:hlinkClick r:id="rId9"/>
          </p:cNvPr>
          <p:cNvPicPr>
            <a:picLocks noChangeAspect="1"/>
          </p:cNvPicPr>
          <p:nvPr/>
        </p:nvPicPr>
        <p:blipFill>
          <a:blip r:embed="rId10"/>
          <a:stretch>
            <a:fillRect/>
          </a:stretch>
        </p:blipFill>
        <p:spPr>
          <a:xfrm>
            <a:off x="6489181" y="3755796"/>
            <a:ext cx="4368858" cy="24286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2"/>
          <p:cNvSpPr txBox="1"/>
          <p:nvPr/>
        </p:nvSpPr>
        <p:spPr>
          <a:xfrm>
            <a:off x="704382" y="268900"/>
            <a:ext cx="132094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solidFill>
                  <a:schemeClr val="bg1"/>
                </a:solidFill>
                <a:latin typeface="Dekko"/>
                <a:ea typeface="Short Stack"/>
                <a:cs typeface="Dekko"/>
                <a:sym typeface="Dekko"/>
              </a:rPr>
              <a:t>Content</a:t>
            </a:r>
            <a:endParaRPr sz="1100" dirty="0">
              <a:solidFill>
                <a:schemeClr val="bg1"/>
              </a:solidFill>
              <a:latin typeface="Short Stack"/>
              <a:ea typeface="Short Stack"/>
              <a:cs typeface="Short Stack"/>
              <a:sym typeface="Short Stack"/>
            </a:endParaRPr>
          </a:p>
        </p:txBody>
      </p:sp>
      <p:sp>
        <p:nvSpPr>
          <p:cNvPr id="180" name="Google Shape;180;p22"/>
          <p:cNvSpPr txBox="1"/>
          <p:nvPr/>
        </p:nvSpPr>
        <p:spPr>
          <a:xfrm>
            <a:off x="26745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Exam</a:t>
            </a:r>
            <a:endParaRPr sz="2700" dirty="0">
              <a:latin typeface="Dekko"/>
              <a:ea typeface="Dekko"/>
              <a:cs typeface="Dekko"/>
              <a:sym typeface="Dekko"/>
            </a:endParaRPr>
          </a:p>
        </p:txBody>
      </p:sp>
      <p:sp>
        <p:nvSpPr>
          <p:cNvPr id="181" name="Google Shape;181;p22"/>
          <p:cNvSpPr txBox="1"/>
          <p:nvPr/>
        </p:nvSpPr>
        <p:spPr>
          <a:xfrm>
            <a:off x="4546175" y="334381"/>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Staff</a:t>
            </a:r>
            <a:endParaRPr sz="2700" dirty="0">
              <a:latin typeface="Dekko"/>
              <a:ea typeface="Dekko"/>
              <a:cs typeface="Dekko"/>
              <a:sym typeface="Dekko"/>
            </a:endParaRPr>
          </a:p>
        </p:txBody>
      </p:sp>
      <p:sp>
        <p:nvSpPr>
          <p:cNvPr id="182" name="Google Shape;182;p22"/>
          <p:cNvSpPr txBox="1"/>
          <p:nvPr/>
        </p:nvSpPr>
        <p:spPr>
          <a:xfrm>
            <a:off x="8237220" y="334381"/>
            <a:ext cx="1405082"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latin typeface="Dekko"/>
                <a:ea typeface="Dekko"/>
                <a:cs typeface="Dekko"/>
                <a:sym typeface="Dekko"/>
              </a:rPr>
              <a:t>Pupil view</a:t>
            </a:r>
            <a:endParaRPr sz="2400" dirty="0">
              <a:latin typeface="Dekko"/>
              <a:ea typeface="Dekko"/>
              <a:cs typeface="Dekko"/>
              <a:sym typeface="Dekko"/>
            </a:endParaRPr>
          </a:p>
        </p:txBody>
      </p:sp>
      <p:sp>
        <p:nvSpPr>
          <p:cNvPr id="183" name="Google Shape;183;p22"/>
          <p:cNvSpPr txBox="1"/>
          <p:nvPr/>
        </p:nvSpPr>
        <p:spPr>
          <a:xfrm>
            <a:off x="6417849" y="268900"/>
            <a:ext cx="130047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Careers</a:t>
            </a:r>
            <a:endParaRPr sz="2700" dirty="0">
              <a:latin typeface="Dekko"/>
              <a:ea typeface="Dekko"/>
              <a:cs typeface="Dekko"/>
              <a:sym typeface="Dekko"/>
            </a:endParaRPr>
          </a:p>
        </p:txBody>
      </p:sp>
      <p:sp>
        <p:nvSpPr>
          <p:cNvPr id="184" name="Google Shape;184;p22"/>
          <p:cNvSpPr txBox="1"/>
          <p:nvPr/>
        </p:nvSpPr>
        <p:spPr>
          <a:xfrm>
            <a:off x="101612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Video</a:t>
            </a:r>
            <a:endParaRPr sz="2700" dirty="0">
              <a:latin typeface="Dekko"/>
              <a:ea typeface="Dekko"/>
              <a:cs typeface="Dekko"/>
              <a:sym typeface="Dekko"/>
            </a:endParaRPr>
          </a:p>
        </p:txBody>
      </p:sp>
      <p:sp>
        <p:nvSpPr>
          <p:cNvPr id="9" name="Google Shape;185;p22"/>
          <p:cNvSpPr txBox="1"/>
          <p:nvPr/>
        </p:nvSpPr>
        <p:spPr>
          <a:xfrm>
            <a:off x="360464" y="1889264"/>
            <a:ext cx="11433000" cy="5481600"/>
          </a:xfrm>
          <a:prstGeom prst="rect">
            <a:avLst/>
          </a:prstGeom>
          <a:noFill/>
          <a:ln>
            <a:noFill/>
          </a:ln>
        </p:spPr>
        <p:txBody>
          <a:bodyPr spcFirstLastPara="1" wrap="square" lIns="91425" tIns="45700" rIns="91425" bIns="45700" anchor="t" anchorCtr="0">
            <a:noAutofit/>
          </a:bodyPr>
          <a:lstStyle/>
          <a:p>
            <a:pPr marL="285750" indent="-158750" algn="ctr">
              <a:lnSpc>
                <a:spcPct val="125000"/>
              </a:lnSpc>
              <a:buClr>
                <a:srgbClr val="01AFD1"/>
              </a:buClr>
              <a:buSzPts val="2000"/>
            </a:pPr>
            <a:r>
              <a:rPr lang="en-GB" sz="2800" dirty="0">
                <a:solidFill>
                  <a:schemeClr val="bg1"/>
                </a:solidFill>
                <a:latin typeface="Dekko" panose="020B0604020202020204" charset="0"/>
                <a:cs typeface="Dekko" panose="020B0604020202020204" charset="0"/>
              </a:rPr>
              <a:t>The course is divided into </a:t>
            </a:r>
            <a:r>
              <a:rPr lang="en-GB" sz="2800" dirty="0" smtClean="0">
                <a:solidFill>
                  <a:schemeClr val="bg1"/>
                </a:solidFill>
                <a:latin typeface="Dekko" panose="020B0604020202020204" charset="0"/>
                <a:cs typeface="Dekko" panose="020B0604020202020204" charset="0"/>
              </a:rPr>
              <a:t>four</a:t>
            </a:r>
            <a:r>
              <a:rPr lang="en-GB" sz="2800" dirty="0" smtClean="0">
                <a:solidFill>
                  <a:schemeClr val="bg1"/>
                </a:solidFill>
                <a:latin typeface="Dekko" panose="020B0604020202020204" charset="0"/>
                <a:cs typeface="Dekko" panose="020B0604020202020204" charset="0"/>
              </a:rPr>
              <a:t> units:</a:t>
            </a:r>
            <a:endParaRPr lang="en-GB" sz="2800" dirty="0">
              <a:solidFill>
                <a:schemeClr val="bg1"/>
              </a:solidFill>
              <a:latin typeface="Dekko" panose="020B0604020202020204" charset="0"/>
              <a:cs typeface="Dekko" panose="020B0604020202020204" charset="0"/>
            </a:endParaRPr>
          </a:p>
          <a:p>
            <a:pPr marL="285750" indent="-158750" algn="ctr">
              <a:lnSpc>
                <a:spcPct val="125000"/>
              </a:lnSpc>
              <a:buClr>
                <a:srgbClr val="01AFD1"/>
              </a:buClr>
              <a:buSzPts val="2000"/>
            </a:pPr>
            <a:endParaRPr lang="en-GB" sz="2800" dirty="0">
              <a:solidFill>
                <a:schemeClr val="bg1"/>
              </a:solidFill>
              <a:latin typeface="Dekko" panose="020B0604020202020204" charset="0"/>
              <a:cs typeface="Dekko" panose="020B0604020202020204" charset="0"/>
            </a:endParaRPr>
          </a:p>
          <a:p>
            <a:pPr marL="285750" indent="-158750" algn="ctr">
              <a:lnSpc>
                <a:spcPct val="125000"/>
              </a:lnSpc>
              <a:buClr>
                <a:srgbClr val="01AFD1"/>
              </a:buClr>
              <a:buSzPts val="2000"/>
            </a:pPr>
            <a:r>
              <a:rPr lang="en-GB" sz="2800" dirty="0" smtClean="0">
                <a:solidFill>
                  <a:schemeClr val="bg1"/>
                </a:solidFill>
                <a:latin typeface="Dekko" panose="020B0604020202020204" charset="0"/>
                <a:cs typeface="Dekko" panose="020B0604020202020204" charset="0"/>
              </a:rPr>
              <a:t>1. Global Opportunities</a:t>
            </a:r>
            <a:endParaRPr lang="en-GB" sz="2800" dirty="0">
              <a:solidFill>
                <a:schemeClr val="bg1"/>
              </a:solidFill>
              <a:latin typeface="Dekko" panose="020B0604020202020204" charset="0"/>
              <a:cs typeface="Dekko" panose="020B0604020202020204" charset="0"/>
            </a:endParaRPr>
          </a:p>
          <a:p>
            <a:pPr marL="285750" indent="-158750" algn="ctr">
              <a:lnSpc>
                <a:spcPct val="125000"/>
              </a:lnSpc>
              <a:buClr>
                <a:srgbClr val="01AFD1"/>
              </a:buClr>
              <a:buSzPts val="2000"/>
            </a:pPr>
            <a:r>
              <a:rPr lang="en-GB" sz="2800" dirty="0" smtClean="0">
                <a:solidFill>
                  <a:schemeClr val="bg1"/>
                </a:solidFill>
                <a:latin typeface="Dekko" panose="020B0604020202020204" charset="0"/>
                <a:cs typeface="Dekko" panose="020B0604020202020204" charset="0"/>
              </a:rPr>
              <a:t>2. Global Customer Relationships</a:t>
            </a:r>
            <a:endParaRPr lang="en-GB" sz="2800" dirty="0">
              <a:solidFill>
                <a:schemeClr val="bg1"/>
              </a:solidFill>
              <a:latin typeface="Dekko" panose="020B0604020202020204" charset="0"/>
              <a:cs typeface="Dekko" panose="020B0604020202020204" charset="0"/>
            </a:endParaRPr>
          </a:p>
          <a:p>
            <a:pPr marL="285750" indent="-158750" algn="ctr">
              <a:lnSpc>
                <a:spcPct val="125000"/>
              </a:lnSpc>
              <a:buClr>
                <a:srgbClr val="01AFD1"/>
              </a:buClr>
              <a:buSzPts val="2000"/>
            </a:pPr>
            <a:r>
              <a:rPr lang="en-GB" sz="2800" dirty="0" smtClean="0">
                <a:solidFill>
                  <a:schemeClr val="bg1"/>
                </a:solidFill>
                <a:latin typeface="Dekko" panose="020B0604020202020204" charset="0"/>
                <a:cs typeface="Dekko" panose="020B0604020202020204" charset="0"/>
              </a:rPr>
              <a:t>3. Global Marketing and Sales</a:t>
            </a:r>
          </a:p>
          <a:p>
            <a:pPr marL="285750" indent="-158750" algn="ctr">
              <a:lnSpc>
                <a:spcPct val="125000"/>
              </a:lnSpc>
              <a:buClr>
                <a:srgbClr val="01AFD1"/>
              </a:buClr>
              <a:buSzPts val="2000"/>
            </a:pPr>
            <a:r>
              <a:rPr lang="en-GB" sz="2800" dirty="0" smtClean="0">
                <a:solidFill>
                  <a:schemeClr val="bg1"/>
                </a:solidFill>
                <a:latin typeface="Dekko" panose="020B0604020202020204" charset="0"/>
                <a:cs typeface="Dekko" panose="020B0604020202020204" charset="0"/>
              </a:rPr>
              <a:t>4. Global Travel</a:t>
            </a:r>
            <a:endParaRPr lang="en-GB" sz="2600" dirty="0">
              <a:latin typeface="Dekko" panose="020B0604020202020204" charset="0"/>
              <a:cs typeface="Dekko" panose="020B0604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2"/>
          <p:cNvSpPr txBox="1"/>
          <p:nvPr/>
        </p:nvSpPr>
        <p:spPr>
          <a:xfrm>
            <a:off x="704382" y="268900"/>
            <a:ext cx="132094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solidFill>
                  <a:schemeClr val="bg1"/>
                </a:solidFill>
                <a:latin typeface="Dekko"/>
                <a:ea typeface="Short Stack"/>
                <a:cs typeface="Dekko"/>
                <a:sym typeface="Dekko"/>
              </a:rPr>
              <a:t>Content</a:t>
            </a:r>
            <a:endParaRPr sz="1100" dirty="0">
              <a:solidFill>
                <a:schemeClr val="bg1"/>
              </a:solidFill>
              <a:latin typeface="Short Stack"/>
              <a:ea typeface="Short Stack"/>
              <a:cs typeface="Short Stack"/>
              <a:sym typeface="Short Stack"/>
            </a:endParaRPr>
          </a:p>
        </p:txBody>
      </p:sp>
      <p:sp>
        <p:nvSpPr>
          <p:cNvPr id="180" name="Google Shape;180;p22"/>
          <p:cNvSpPr txBox="1"/>
          <p:nvPr/>
        </p:nvSpPr>
        <p:spPr>
          <a:xfrm>
            <a:off x="26745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Exam</a:t>
            </a:r>
            <a:endParaRPr sz="2700" dirty="0">
              <a:latin typeface="Dekko"/>
              <a:ea typeface="Dekko"/>
              <a:cs typeface="Dekko"/>
              <a:sym typeface="Dekko"/>
            </a:endParaRPr>
          </a:p>
        </p:txBody>
      </p:sp>
      <p:sp>
        <p:nvSpPr>
          <p:cNvPr id="181" name="Google Shape;181;p22"/>
          <p:cNvSpPr txBox="1"/>
          <p:nvPr/>
        </p:nvSpPr>
        <p:spPr>
          <a:xfrm>
            <a:off x="4546175" y="334381"/>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Staff</a:t>
            </a:r>
            <a:endParaRPr sz="2700" dirty="0">
              <a:latin typeface="Dekko"/>
              <a:ea typeface="Dekko"/>
              <a:cs typeface="Dekko"/>
              <a:sym typeface="Dekko"/>
            </a:endParaRPr>
          </a:p>
        </p:txBody>
      </p:sp>
      <p:sp>
        <p:nvSpPr>
          <p:cNvPr id="183" name="Google Shape;183;p22"/>
          <p:cNvSpPr txBox="1"/>
          <p:nvPr/>
        </p:nvSpPr>
        <p:spPr>
          <a:xfrm>
            <a:off x="6417849" y="268900"/>
            <a:ext cx="130047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Careers</a:t>
            </a:r>
            <a:endParaRPr sz="2700" dirty="0">
              <a:latin typeface="Dekko"/>
              <a:ea typeface="Dekko"/>
              <a:cs typeface="Dekko"/>
              <a:sym typeface="Dekko"/>
            </a:endParaRPr>
          </a:p>
        </p:txBody>
      </p:sp>
      <p:sp>
        <p:nvSpPr>
          <p:cNvPr id="184" name="Google Shape;184;p22"/>
          <p:cNvSpPr txBox="1"/>
          <p:nvPr/>
        </p:nvSpPr>
        <p:spPr>
          <a:xfrm>
            <a:off x="101612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Video</a:t>
            </a:r>
            <a:endParaRPr sz="2700" dirty="0">
              <a:latin typeface="Dekko"/>
              <a:ea typeface="Dekko"/>
              <a:cs typeface="Dekko"/>
              <a:sym typeface="Dekko"/>
            </a:endParaRPr>
          </a:p>
        </p:txBody>
      </p:sp>
      <p:sp>
        <p:nvSpPr>
          <p:cNvPr id="9" name="Google Shape;185;p22"/>
          <p:cNvSpPr txBox="1"/>
          <p:nvPr/>
        </p:nvSpPr>
        <p:spPr>
          <a:xfrm>
            <a:off x="399794" y="2103987"/>
            <a:ext cx="11433000" cy="5481600"/>
          </a:xfrm>
          <a:prstGeom prst="rect">
            <a:avLst/>
          </a:prstGeom>
          <a:noFill/>
          <a:ln>
            <a:noFill/>
          </a:ln>
        </p:spPr>
        <p:txBody>
          <a:bodyPr spcFirstLastPara="1" wrap="square" lIns="91425" tIns="45700" rIns="91425" bIns="45700" anchor="t" anchorCtr="0">
            <a:noAutofit/>
          </a:bodyPr>
          <a:lstStyle/>
          <a:p>
            <a:pPr marL="285750" indent="-158750" algn="ctr">
              <a:lnSpc>
                <a:spcPct val="125000"/>
              </a:lnSpc>
              <a:buClr>
                <a:srgbClr val="01AFD1"/>
              </a:buClr>
              <a:buSzPts val="2000"/>
            </a:pPr>
            <a:r>
              <a:rPr lang="en-GB" sz="2800" dirty="0" smtClean="0">
                <a:solidFill>
                  <a:schemeClr val="bg1"/>
                </a:solidFill>
                <a:latin typeface="Dekko" panose="020B0604020202020204" charset="0"/>
                <a:cs typeface="Dekko" panose="020B0604020202020204" charset="0"/>
              </a:rPr>
              <a:t>Unit 1 - </a:t>
            </a:r>
            <a:r>
              <a:rPr lang="en-GB" sz="2800" dirty="0" smtClean="0">
                <a:solidFill>
                  <a:schemeClr val="bg1"/>
                </a:solidFill>
                <a:latin typeface="Dekko" panose="020B0604020202020204" charset="0"/>
                <a:cs typeface="Dekko" panose="020B0604020202020204" charset="0"/>
              </a:rPr>
              <a:t>Learners </a:t>
            </a:r>
            <a:r>
              <a:rPr lang="en-GB" sz="2800" dirty="0">
                <a:solidFill>
                  <a:schemeClr val="bg1"/>
                </a:solidFill>
                <a:latin typeface="Dekko" panose="020B0604020202020204" charset="0"/>
                <a:cs typeface="Dekko" panose="020B0604020202020204" charset="0"/>
              </a:rPr>
              <a:t>will develop the skills to be able to identify and apply for jobs in </a:t>
            </a:r>
            <a:r>
              <a:rPr lang="en-GB" sz="2800" dirty="0" smtClean="0">
                <a:solidFill>
                  <a:schemeClr val="bg1"/>
                </a:solidFill>
                <a:latin typeface="Dekko" panose="020B0604020202020204" charset="0"/>
                <a:cs typeface="Dekko" panose="020B0604020202020204" charset="0"/>
              </a:rPr>
              <a:t>French.</a:t>
            </a:r>
            <a:endParaRPr lang="en-GB" sz="2800" dirty="0" smtClean="0">
              <a:solidFill>
                <a:schemeClr val="bg1"/>
              </a:solidFill>
              <a:latin typeface="Dekko" panose="020B0604020202020204" charset="0"/>
              <a:cs typeface="Dekko" panose="020B0604020202020204" charset="0"/>
            </a:endParaRPr>
          </a:p>
          <a:p>
            <a:pPr marL="285750" indent="-158750" algn="ctr">
              <a:lnSpc>
                <a:spcPct val="125000"/>
              </a:lnSpc>
              <a:buClr>
                <a:srgbClr val="01AFD1"/>
              </a:buClr>
              <a:buSzPts val="2000"/>
            </a:pPr>
            <a:endParaRPr lang="en-GB" sz="2800" dirty="0">
              <a:solidFill>
                <a:schemeClr val="bg1"/>
              </a:solidFill>
              <a:latin typeface="Dekko" panose="020B0604020202020204" charset="0"/>
              <a:cs typeface="Dekko" panose="020B0604020202020204" charset="0"/>
            </a:endParaRPr>
          </a:p>
          <a:p>
            <a:pPr marL="285750" indent="-158750" algn="ctr">
              <a:lnSpc>
                <a:spcPct val="125000"/>
              </a:lnSpc>
              <a:buClr>
                <a:srgbClr val="01AFD1"/>
              </a:buClr>
              <a:buSzPts val="2000"/>
            </a:pPr>
            <a:r>
              <a:rPr lang="en-GB" sz="2800" dirty="0" smtClean="0">
                <a:solidFill>
                  <a:schemeClr val="bg1"/>
                </a:solidFill>
                <a:latin typeface="Dekko" panose="020B0604020202020204" charset="0"/>
                <a:cs typeface="Dekko" panose="020B0604020202020204" charset="0"/>
              </a:rPr>
              <a:t>Unit 2 – </a:t>
            </a:r>
            <a:r>
              <a:rPr lang="en-GB" sz="2800" dirty="0" smtClean="0">
                <a:solidFill>
                  <a:schemeClr val="bg1"/>
                </a:solidFill>
                <a:latin typeface="Dekko" panose="020B0604020202020204" charset="0"/>
                <a:cs typeface="Dekko" panose="020B0604020202020204" charset="0"/>
              </a:rPr>
              <a:t>Learners will develop skills to be able to respond to and make customer enquiries, feedback and complaints in French.</a:t>
            </a:r>
            <a:endParaRPr lang="en-GB" sz="2600" dirty="0">
              <a:solidFill>
                <a:schemeClr val="bg1"/>
              </a:solidFill>
              <a:latin typeface="Dekko" panose="020B0604020202020204" charset="0"/>
              <a:cs typeface="Dekko" panose="020B0604020202020204" charset="0"/>
            </a:endParaRPr>
          </a:p>
        </p:txBody>
      </p:sp>
      <p:sp>
        <p:nvSpPr>
          <p:cNvPr id="10" name="Google Shape;182;p22"/>
          <p:cNvSpPr txBox="1"/>
          <p:nvPr/>
        </p:nvSpPr>
        <p:spPr>
          <a:xfrm>
            <a:off x="8237220" y="334381"/>
            <a:ext cx="1405082"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latin typeface="Dekko"/>
                <a:ea typeface="Dekko"/>
                <a:cs typeface="Dekko"/>
                <a:sym typeface="Dekko"/>
              </a:rPr>
              <a:t>Pupil view</a:t>
            </a:r>
            <a:endParaRPr sz="2400" dirty="0">
              <a:latin typeface="Dekko"/>
              <a:ea typeface="Dekko"/>
              <a:cs typeface="Dekko"/>
              <a:sym typeface="Dekko"/>
            </a:endParaRPr>
          </a:p>
        </p:txBody>
      </p:sp>
    </p:spTree>
    <p:extLst>
      <p:ext uri="{BB962C8B-B14F-4D97-AF65-F5344CB8AC3E}">
        <p14:creationId xmlns:p14="http://schemas.microsoft.com/office/powerpoint/2010/main" val="32851896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2"/>
          <p:cNvSpPr txBox="1"/>
          <p:nvPr/>
        </p:nvSpPr>
        <p:spPr>
          <a:xfrm>
            <a:off x="704382" y="268900"/>
            <a:ext cx="132094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solidFill>
                  <a:schemeClr val="bg1"/>
                </a:solidFill>
                <a:latin typeface="Dekko"/>
                <a:ea typeface="Short Stack"/>
                <a:cs typeface="Dekko"/>
                <a:sym typeface="Dekko"/>
              </a:rPr>
              <a:t>Content</a:t>
            </a:r>
            <a:endParaRPr sz="1100" dirty="0">
              <a:solidFill>
                <a:schemeClr val="bg1"/>
              </a:solidFill>
              <a:latin typeface="Short Stack"/>
              <a:ea typeface="Short Stack"/>
              <a:cs typeface="Short Stack"/>
              <a:sym typeface="Short Stack"/>
            </a:endParaRPr>
          </a:p>
        </p:txBody>
      </p:sp>
      <p:sp>
        <p:nvSpPr>
          <p:cNvPr id="180" name="Google Shape;180;p22"/>
          <p:cNvSpPr txBox="1"/>
          <p:nvPr/>
        </p:nvSpPr>
        <p:spPr>
          <a:xfrm>
            <a:off x="26745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Exam</a:t>
            </a:r>
            <a:endParaRPr sz="2700" dirty="0">
              <a:latin typeface="Dekko"/>
              <a:ea typeface="Dekko"/>
              <a:cs typeface="Dekko"/>
              <a:sym typeface="Dekko"/>
            </a:endParaRPr>
          </a:p>
        </p:txBody>
      </p:sp>
      <p:sp>
        <p:nvSpPr>
          <p:cNvPr id="181" name="Google Shape;181;p22"/>
          <p:cNvSpPr txBox="1"/>
          <p:nvPr/>
        </p:nvSpPr>
        <p:spPr>
          <a:xfrm>
            <a:off x="4546175" y="334381"/>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Staff</a:t>
            </a:r>
            <a:endParaRPr sz="2700" dirty="0">
              <a:latin typeface="Dekko"/>
              <a:ea typeface="Dekko"/>
              <a:cs typeface="Dekko"/>
              <a:sym typeface="Dekko"/>
            </a:endParaRPr>
          </a:p>
        </p:txBody>
      </p:sp>
      <p:sp>
        <p:nvSpPr>
          <p:cNvPr id="183" name="Google Shape;183;p22"/>
          <p:cNvSpPr txBox="1"/>
          <p:nvPr/>
        </p:nvSpPr>
        <p:spPr>
          <a:xfrm>
            <a:off x="6417849" y="268900"/>
            <a:ext cx="130047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Careers</a:t>
            </a:r>
            <a:endParaRPr sz="2700" dirty="0">
              <a:latin typeface="Dekko"/>
              <a:ea typeface="Dekko"/>
              <a:cs typeface="Dekko"/>
              <a:sym typeface="Dekko"/>
            </a:endParaRPr>
          </a:p>
        </p:txBody>
      </p:sp>
      <p:sp>
        <p:nvSpPr>
          <p:cNvPr id="184" name="Google Shape;184;p22"/>
          <p:cNvSpPr txBox="1"/>
          <p:nvPr/>
        </p:nvSpPr>
        <p:spPr>
          <a:xfrm>
            <a:off x="101612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Video</a:t>
            </a:r>
            <a:endParaRPr sz="2700" dirty="0">
              <a:latin typeface="Dekko"/>
              <a:ea typeface="Dekko"/>
              <a:cs typeface="Dekko"/>
              <a:sym typeface="Dekko"/>
            </a:endParaRPr>
          </a:p>
        </p:txBody>
      </p:sp>
      <p:sp>
        <p:nvSpPr>
          <p:cNvPr id="9" name="Google Shape;185;p22"/>
          <p:cNvSpPr txBox="1"/>
          <p:nvPr/>
        </p:nvSpPr>
        <p:spPr>
          <a:xfrm>
            <a:off x="291639" y="1573045"/>
            <a:ext cx="11433000" cy="5481600"/>
          </a:xfrm>
          <a:prstGeom prst="rect">
            <a:avLst/>
          </a:prstGeom>
          <a:noFill/>
          <a:ln>
            <a:noFill/>
          </a:ln>
        </p:spPr>
        <p:txBody>
          <a:bodyPr spcFirstLastPara="1" wrap="square" lIns="91425" tIns="45700" rIns="91425" bIns="45700" anchor="t" anchorCtr="0">
            <a:noAutofit/>
          </a:bodyPr>
          <a:lstStyle/>
          <a:p>
            <a:pPr marL="285750" indent="-158750" algn="ctr">
              <a:lnSpc>
                <a:spcPct val="125000"/>
              </a:lnSpc>
              <a:buClr>
                <a:srgbClr val="01AFD1"/>
              </a:buClr>
              <a:buSzPts val="2000"/>
            </a:pPr>
            <a:r>
              <a:rPr lang="en-GB" sz="2800" dirty="0" smtClean="0">
                <a:solidFill>
                  <a:schemeClr val="bg1"/>
                </a:solidFill>
                <a:latin typeface="Dekko" panose="020B0604020202020204" charset="0"/>
                <a:cs typeface="Dekko" panose="020B0604020202020204" charset="0"/>
              </a:rPr>
              <a:t>Unit 3 - Learners</a:t>
            </a:r>
            <a:r>
              <a:rPr lang="en-GB" sz="2800" dirty="0" smtClean="0">
                <a:solidFill>
                  <a:schemeClr val="bg1"/>
                </a:solidFill>
                <a:latin typeface="Dekko" panose="020B0604020202020204" charset="0"/>
                <a:cs typeface="Dekko" panose="020B0604020202020204" charset="0"/>
              </a:rPr>
              <a:t> </a:t>
            </a:r>
            <a:r>
              <a:rPr lang="en-GB" sz="2800" dirty="0">
                <a:solidFill>
                  <a:schemeClr val="bg1"/>
                </a:solidFill>
                <a:latin typeface="Dekko" panose="020B0604020202020204" charset="0"/>
                <a:cs typeface="Dekko" panose="020B0604020202020204" charset="0"/>
              </a:rPr>
              <a:t>will develop an understanding of the use of social media to promote and sell products and services in global markets in </a:t>
            </a:r>
            <a:r>
              <a:rPr lang="en-GB" sz="2800" dirty="0" smtClean="0">
                <a:solidFill>
                  <a:schemeClr val="bg1"/>
                </a:solidFill>
                <a:latin typeface="Dekko" panose="020B0604020202020204" charset="0"/>
                <a:cs typeface="Dekko" panose="020B0604020202020204" charset="0"/>
              </a:rPr>
              <a:t>French. </a:t>
            </a:r>
          </a:p>
          <a:p>
            <a:pPr marL="285750" indent="-158750" algn="ctr">
              <a:lnSpc>
                <a:spcPct val="125000"/>
              </a:lnSpc>
              <a:buClr>
                <a:srgbClr val="01AFD1"/>
              </a:buClr>
              <a:buSzPts val="2000"/>
            </a:pPr>
            <a:endParaRPr lang="en-GB" sz="2800" dirty="0">
              <a:solidFill>
                <a:schemeClr val="bg1"/>
              </a:solidFill>
              <a:latin typeface="Dekko" panose="020B0604020202020204" charset="0"/>
              <a:cs typeface="Dekko" panose="020B0604020202020204" charset="0"/>
            </a:endParaRPr>
          </a:p>
          <a:p>
            <a:pPr marL="285750" indent="-158750" algn="ctr">
              <a:lnSpc>
                <a:spcPct val="125000"/>
              </a:lnSpc>
              <a:buClr>
                <a:srgbClr val="01AFD1"/>
              </a:buClr>
              <a:buSzPts val="2000"/>
            </a:pPr>
            <a:r>
              <a:rPr lang="en-GB" sz="2800" dirty="0" smtClean="0">
                <a:solidFill>
                  <a:schemeClr val="bg1"/>
                </a:solidFill>
                <a:latin typeface="Dekko" panose="020B0604020202020204" charset="0"/>
                <a:cs typeface="Dekko" panose="020B0604020202020204" charset="0"/>
              </a:rPr>
              <a:t>Unit 4 - </a:t>
            </a:r>
            <a:r>
              <a:rPr lang="en-GB" sz="2800" dirty="0" smtClean="0">
                <a:solidFill>
                  <a:schemeClr val="bg1"/>
                </a:solidFill>
                <a:latin typeface="Dekko" panose="020B0604020202020204" charset="0"/>
                <a:cs typeface="Dekko" panose="020B0604020202020204" charset="0"/>
              </a:rPr>
              <a:t>Learners </a:t>
            </a:r>
            <a:r>
              <a:rPr lang="en-GB" sz="2800" dirty="0">
                <a:solidFill>
                  <a:schemeClr val="bg1"/>
                </a:solidFill>
                <a:latin typeface="Dekko" panose="020B0604020202020204" charset="0"/>
                <a:cs typeface="Dekko" panose="020B0604020202020204" charset="0"/>
              </a:rPr>
              <a:t>will develop knowledge and understanding of how to research and book accommodation. They will gain cultural knowledge about various transport methods in France and understand travel information relating to places in a town or city, weather updates and transport issues in </a:t>
            </a:r>
            <a:r>
              <a:rPr lang="en-GB" sz="2800" dirty="0" smtClean="0">
                <a:solidFill>
                  <a:schemeClr val="bg1"/>
                </a:solidFill>
                <a:latin typeface="Dekko" panose="020B0604020202020204" charset="0"/>
                <a:cs typeface="Dekko" panose="020B0604020202020204" charset="0"/>
              </a:rPr>
              <a:t>French.</a:t>
            </a:r>
            <a:endParaRPr lang="en-GB" sz="2600" dirty="0">
              <a:solidFill>
                <a:schemeClr val="bg1"/>
              </a:solidFill>
              <a:latin typeface="Dekko" panose="020B0604020202020204" charset="0"/>
              <a:cs typeface="Dekko" panose="020B0604020202020204" charset="0"/>
            </a:endParaRPr>
          </a:p>
        </p:txBody>
      </p:sp>
      <p:sp>
        <p:nvSpPr>
          <p:cNvPr id="10" name="Google Shape;182;p22"/>
          <p:cNvSpPr txBox="1"/>
          <p:nvPr/>
        </p:nvSpPr>
        <p:spPr>
          <a:xfrm>
            <a:off x="8237220" y="334381"/>
            <a:ext cx="1405082"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latin typeface="Dekko"/>
                <a:ea typeface="Dekko"/>
                <a:cs typeface="Dekko"/>
                <a:sym typeface="Dekko"/>
              </a:rPr>
              <a:t>Pupil view</a:t>
            </a:r>
            <a:endParaRPr sz="2400" dirty="0">
              <a:latin typeface="Dekko"/>
              <a:ea typeface="Dekko"/>
              <a:cs typeface="Dekko"/>
              <a:sym typeface="Dekko"/>
            </a:endParaRPr>
          </a:p>
        </p:txBody>
      </p:sp>
    </p:spTree>
    <p:extLst>
      <p:ext uri="{BB962C8B-B14F-4D97-AF65-F5344CB8AC3E}">
        <p14:creationId xmlns:p14="http://schemas.microsoft.com/office/powerpoint/2010/main" val="38328362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3"/>
          <p:cNvSpPr txBox="1"/>
          <p:nvPr/>
        </p:nvSpPr>
        <p:spPr>
          <a:xfrm>
            <a:off x="26745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700" dirty="0">
                <a:solidFill>
                  <a:schemeClr val="dk1"/>
                </a:solidFill>
                <a:latin typeface="Dekko"/>
                <a:ea typeface="Short Stack"/>
                <a:cs typeface="Dekko"/>
                <a:sym typeface="Dekko"/>
              </a:rPr>
              <a:t>Exam</a:t>
            </a:r>
            <a:endParaRPr sz="1100" dirty="0">
              <a:latin typeface="Short Stack"/>
              <a:ea typeface="Short Stack"/>
              <a:cs typeface="Short Stack"/>
              <a:sym typeface="Short Stack"/>
            </a:endParaRPr>
          </a:p>
        </p:txBody>
      </p:sp>
      <p:sp>
        <p:nvSpPr>
          <p:cNvPr id="3" name="Google Shape;191;p23"/>
          <p:cNvSpPr txBox="1"/>
          <p:nvPr/>
        </p:nvSpPr>
        <p:spPr>
          <a:xfrm>
            <a:off x="409625" y="1024026"/>
            <a:ext cx="11433000" cy="5481600"/>
          </a:xfrm>
          <a:prstGeom prst="rect">
            <a:avLst/>
          </a:prstGeom>
          <a:noFill/>
          <a:ln>
            <a:noFill/>
          </a:ln>
        </p:spPr>
        <p:txBody>
          <a:bodyPr spcFirstLastPara="1" wrap="square" lIns="91425" tIns="45700" rIns="91425" bIns="45700" anchor="t" anchorCtr="0">
            <a:noAutofit/>
          </a:bodyPr>
          <a:lstStyle/>
          <a:p>
            <a:endParaRPr lang="en-GB" sz="2000" dirty="0" smtClean="0"/>
          </a:p>
          <a:p>
            <a:r>
              <a:rPr lang="en-GB" sz="2000" dirty="0" smtClean="0"/>
              <a:t>This is a new qualification which will first be offered for teaching in 2022.  The below is from the draft specification:</a:t>
            </a:r>
          </a:p>
          <a:p>
            <a:endParaRPr lang="en-GB" sz="2000" dirty="0"/>
          </a:p>
          <a:p>
            <a:r>
              <a:rPr lang="en-GB" sz="2000" dirty="0" smtClean="0"/>
              <a:t>Assessment will be a mixture of controlled assessment and examination.</a:t>
            </a:r>
          </a:p>
          <a:p>
            <a:endParaRPr lang="en-GB" sz="2000" dirty="0"/>
          </a:p>
          <a:p>
            <a:r>
              <a:rPr lang="en-GB" sz="2000" dirty="0" smtClean="0"/>
              <a:t>Unit </a:t>
            </a:r>
            <a:r>
              <a:rPr lang="en-GB" sz="2000" dirty="0"/>
              <a:t>1: Global Opportunities Controlled assessment (speaking, reading and writing in French): 6 hours 25% of qualification </a:t>
            </a:r>
            <a:r>
              <a:rPr lang="en-GB" sz="2000" dirty="0" smtClean="0"/>
              <a:t>							50 marks</a:t>
            </a:r>
          </a:p>
          <a:p>
            <a:endParaRPr lang="en-GB" sz="2400" dirty="0"/>
          </a:p>
          <a:p>
            <a:r>
              <a:rPr lang="en-GB" sz="2000" dirty="0"/>
              <a:t>Unit 2: Global Customer Relationships Controlled assessment (listening, speaking, reading and writing in French): 7 hours 25% of qualification </a:t>
            </a:r>
            <a:r>
              <a:rPr lang="en-GB" sz="2000" dirty="0" smtClean="0"/>
              <a:t>					50 marks</a:t>
            </a:r>
          </a:p>
          <a:p>
            <a:endParaRPr lang="en-GB" sz="2000" dirty="0"/>
          </a:p>
          <a:p>
            <a:r>
              <a:rPr lang="en-GB" sz="2000" dirty="0"/>
              <a:t>Unit 3: Global Marketing and Sales Controlled assessment (speaking, reading and writing in French): 6 hours 25% of qualification </a:t>
            </a:r>
            <a:r>
              <a:rPr lang="en-GB" sz="2000" dirty="0" smtClean="0"/>
              <a:t>						50 marks</a:t>
            </a:r>
          </a:p>
          <a:p>
            <a:endParaRPr lang="en-GB" sz="2000" dirty="0"/>
          </a:p>
          <a:p>
            <a:r>
              <a:rPr lang="en-GB" sz="2000" dirty="0"/>
              <a:t>Unit 4: Global Travel On-screen (listening, reading and writing in French): 1 hour 30 minutes 25% of qualification </a:t>
            </a:r>
            <a:r>
              <a:rPr lang="en-GB" sz="2000" dirty="0" smtClean="0"/>
              <a:t>									50 </a:t>
            </a:r>
            <a:r>
              <a:rPr lang="en-GB" sz="2000" dirty="0"/>
              <a:t>marks</a:t>
            </a:r>
            <a:r>
              <a:rPr lang="en-GB" sz="2000" dirty="0"/>
              <a:t/>
            </a:r>
            <a:br>
              <a:rPr lang="en-GB" sz="2000" dirty="0"/>
            </a:br>
            <a:endParaRPr sz="2000" i="0" u="none" strike="noStrike" cap="none" dirty="0">
              <a:solidFill>
                <a:srgbClr val="0C0C0C"/>
              </a:solidFill>
              <a:latin typeface="Architects Daughter"/>
              <a:ea typeface="Architects Daughter"/>
              <a:cs typeface="Architects Daughter"/>
              <a:sym typeface="Architects Daughter"/>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4"/>
          <p:cNvSpPr txBox="1"/>
          <p:nvPr/>
        </p:nvSpPr>
        <p:spPr>
          <a:xfrm>
            <a:off x="4546175"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Staff</a:t>
            </a:r>
            <a:endParaRPr sz="2700" dirty="0">
              <a:latin typeface="Dekko"/>
              <a:ea typeface="Dekko"/>
              <a:cs typeface="Dekko"/>
              <a:sym typeface="Dekko"/>
            </a:endParaRPr>
          </a:p>
        </p:txBody>
      </p:sp>
      <p:sp>
        <p:nvSpPr>
          <p:cNvPr id="3" name="Google Shape;197;p24"/>
          <p:cNvSpPr txBox="1"/>
          <p:nvPr/>
        </p:nvSpPr>
        <p:spPr>
          <a:xfrm>
            <a:off x="409625" y="1024026"/>
            <a:ext cx="11433000" cy="5481600"/>
          </a:xfrm>
          <a:prstGeom prst="rect">
            <a:avLst/>
          </a:prstGeom>
          <a:noFill/>
          <a:ln>
            <a:noFill/>
          </a:ln>
        </p:spPr>
        <p:txBody>
          <a:bodyPr spcFirstLastPara="1" wrap="square" lIns="91425" tIns="45700" rIns="91425" bIns="45700" anchor="t" anchorCtr="0">
            <a:noAutofit/>
          </a:bodyPr>
          <a:lstStyle/>
          <a:p>
            <a:pPr marL="285750" marR="0" lvl="0" indent="-158750" algn="l" rtl="0">
              <a:lnSpc>
                <a:spcPct val="125000"/>
              </a:lnSpc>
              <a:spcBef>
                <a:spcPts val="0"/>
              </a:spcBef>
              <a:spcAft>
                <a:spcPts val="0"/>
              </a:spcAft>
              <a:buClr>
                <a:srgbClr val="01AFD1"/>
              </a:buClr>
              <a:buSzPts val="2000"/>
              <a:buFont typeface="Arial"/>
              <a:buNone/>
            </a:pPr>
            <a:endParaRPr lang="en-GB" sz="4000" i="0" u="none" strike="noStrike" cap="none" dirty="0" smtClean="0">
              <a:solidFill>
                <a:srgbClr val="0C0C0C"/>
              </a:solidFill>
              <a:latin typeface="Dekko" panose="020B0604020202020204" charset="0"/>
              <a:ea typeface="Architects Daughter"/>
              <a:cs typeface="Dekko" panose="020B0604020202020204" charset="0"/>
              <a:sym typeface="Architects Daughter"/>
            </a:endParaRPr>
          </a:p>
          <a:p>
            <a:pPr marL="285750" marR="0" lvl="0" indent="-158750" algn="l" rtl="0">
              <a:lnSpc>
                <a:spcPct val="125000"/>
              </a:lnSpc>
              <a:spcBef>
                <a:spcPts val="0"/>
              </a:spcBef>
              <a:spcAft>
                <a:spcPts val="0"/>
              </a:spcAft>
              <a:buClr>
                <a:srgbClr val="01AFD1"/>
              </a:buClr>
              <a:buSzPts val="2000"/>
              <a:buFont typeface="Arial"/>
              <a:buNone/>
            </a:pPr>
            <a:r>
              <a:rPr lang="en-GB" sz="4000" i="0" u="none" strike="noStrike" cap="none" dirty="0" smtClean="0">
                <a:solidFill>
                  <a:srgbClr val="0C0C0C"/>
                </a:solidFill>
                <a:latin typeface="Dekko" panose="020B0604020202020204" charset="0"/>
                <a:ea typeface="Architects Daughter"/>
                <a:cs typeface="Dekko" panose="020B0604020202020204" charset="0"/>
                <a:sym typeface="Architects Daughter"/>
              </a:rPr>
              <a:t>There are three subject specialists in school for French</a:t>
            </a:r>
          </a:p>
          <a:p>
            <a:pPr marL="285750" marR="0" lvl="0" indent="-158750" algn="l" rtl="0">
              <a:lnSpc>
                <a:spcPct val="125000"/>
              </a:lnSpc>
              <a:spcBef>
                <a:spcPts val="0"/>
              </a:spcBef>
              <a:spcAft>
                <a:spcPts val="0"/>
              </a:spcAft>
              <a:buClr>
                <a:srgbClr val="01AFD1"/>
              </a:buClr>
              <a:buSzPts val="2000"/>
              <a:buFont typeface="Arial"/>
              <a:buNone/>
            </a:pPr>
            <a:endParaRPr lang="en-GB" sz="4000" dirty="0">
              <a:solidFill>
                <a:srgbClr val="0C0C0C"/>
              </a:solidFill>
              <a:latin typeface="Dekko" panose="020B0604020202020204" charset="0"/>
              <a:ea typeface="Architects Daughter"/>
              <a:cs typeface="Dekko" panose="020B0604020202020204" charset="0"/>
              <a:sym typeface="Architects Daughter"/>
            </a:endParaRPr>
          </a:p>
          <a:p>
            <a:pPr marL="285750" marR="0" lvl="0" indent="-158750" algn="ctr" rtl="0">
              <a:lnSpc>
                <a:spcPct val="125000"/>
              </a:lnSpc>
              <a:spcBef>
                <a:spcPts val="0"/>
              </a:spcBef>
              <a:spcAft>
                <a:spcPts val="0"/>
              </a:spcAft>
              <a:buClr>
                <a:srgbClr val="01AFD1"/>
              </a:buClr>
              <a:buSzPts val="2000"/>
              <a:buFont typeface="Arial"/>
              <a:buNone/>
            </a:pPr>
            <a:r>
              <a:rPr lang="en-GB" sz="4000" i="0" u="none" strike="noStrike" cap="none" dirty="0" smtClean="0">
                <a:solidFill>
                  <a:srgbClr val="0C0C0C"/>
                </a:solidFill>
                <a:latin typeface="Dekko" panose="020B0604020202020204" charset="0"/>
                <a:ea typeface="Architects Daughter"/>
                <a:cs typeface="Dekko" panose="020B0604020202020204" charset="0"/>
                <a:sym typeface="Architects Daughter"/>
              </a:rPr>
              <a:t>Mrs Thomas</a:t>
            </a:r>
          </a:p>
          <a:p>
            <a:pPr marL="285750" marR="0" lvl="0" indent="-158750" algn="ctr" rtl="0">
              <a:lnSpc>
                <a:spcPct val="125000"/>
              </a:lnSpc>
              <a:spcBef>
                <a:spcPts val="0"/>
              </a:spcBef>
              <a:spcAft>
                <a:spcPts val="0"/>
              </a:spcAft>
              <a:buClr>
                <a:srgbClr val="01AFD1"/>
              </a:buClr>
              <a:buSzPts val="2000"/>
              <a:buFont typeface="Arial"/>
              <a:buNone/>
            </a:pPr>
            <a:r>
              <a:rPr lang="en-GB" sz="4000" dirty="0" smtClean="0">
                <a:solidFill>
                  <a:srgbClr val="0C0C0C"/>
                </a:solidFill>
                <a:latin typeface="Dekko" panose="020B0604020202020204" charset="0"/>
                <a:ea typeface="Architects Daughter"/>
                <a:cs typeface="Dekko" panose="020B0604020202020204" charset="0"/>
                <a:sym typeface="Architects Daughter"/>
              </a:rPr>
              <a:t>Mrs Griffiths</a:t>
            </a:r>
          </a:p>
          <a:p>
            <a:pPr marL="285750" marR="0" lvl="0" indent="-158750" algn="ctr" rtl="0">
              <a:lnSpc>
                <a:spcPct val="125000"/>
              </a:lnSpc>
              <a:spcBef>
                <a:spcPts val="0"/>
              </a:spcBef>
              <a:spcAft>
                <a:spcPts val="0"/>
              </a:spcAft>
              <a:buClr>
                <a:srgbClr val="01AFD1"/>
              </a:buClr>
              <a:buSzPts val="2000"/>
              <a:buFont typeface="Arial"/>
              <a:buNone/>
            </a:pPr>
            <a:r>
              <a:rPr lang="en-GB" sz="4000" i="0" u="none" strike="noStrike" cap="none" dirty="0" smtClean="0">
                <a:solidFill>
                  <a:srgbClr val="0C0C0C"/>
                </a:solidFill>
                <a:latin typeface="Dekko" panose="020B0604020202020204" charset="0"/>
                <a:ea typeface="Architects Daughter"/>
                <a:cs typeface="Dekko" panose="020B0604020202020204" charset="0"/>
                <a:sym typeface="Architects Daughter"/>
              </a:rPr>
              <a:t>Mrs Phillips</a:t>
            </a:r>
            <a:endParaRPr sz="4000" i="0" u="none" strike="noStrike" cap="none" dirty="0">
              <a:solidFill>
                <a:srgbClr val="0C0C0C"/>
              </a:solidFill>
              <a:latin typeface="Dekko" panose="020B0604020202020204" charset="0"/>
              <a:ea typeface="Architects Daughter"/>
              <a:cs typeface="Dekko" panose="020B0604020202020204" charset="0"/>
              <a:sym typeface="Architects Daughter"/>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5"/>
          <p:cNvSpPr txBox="1"/>
          <p:nvPr/>
        </p:nvSpPr>
        <p:spPr>
          <a:xfrm>
            <a:off x="6388352" y="298397"/>
            <a:ext cx="130047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solidFill>
                  <a:schemeClr val="bg1"/>
                </a:solidFill>
                <a:latin typeface="Dekko"/>
                <a:ea typeface="Dekko"/>
                <a:cs typeface="Dekko"/>
                <a:sym typeface="Dekko"/>
              </a:rPr>
              <a:t>Careers</a:t>
            </a:r>
            <a:endParaRPr sz="2700" dirty="0">
              <a:solidFill>
                <a:schemeClr val="bg1"/>
              </a:solidFill>
              <a:latin typeface="Dekko"/>
              <a:ea typeface="Dekko"/>
              <a:cs typeface="Dekko"/>
              <a:sym typeface="Dekko"/>
            </a:endParaRPr>
          </a:p>
        </p:txBody>
      </p:sp>
      <p:sp>
        <p:nvSpPr>
          <p:cNvPr id="4" name="Google Shape;203;p25"/>
          <p:cNvSpPr txBox="1"/>
          <p:nvPr/>
        </p:nvSpPr>
        <p:spPr>
          <a:xfrm>
            <a:off x="442452" y="902393"/>
            <a:ext cx="11346426" cy="5481600"/>
          </a:xfrm>
          <a:prstGeom prst="rect">
            <a:avLst/>
          </a:prstGeom>
          <a:noFill/>
          <a:ln>
            <a:noFill/>
          </a:ln>
        </p:spPr>
        <p:txBody>
          <a:bodyPr spcFirstLastPara="1" wrap="square" lIns="91425" tIns="45700" rIns="91425" bIns="45700" anchor="t" anchorCtr="0">
            <a:noAutofit/>
          </a:bodyPr>
          <a:lstStyle/>
          <a:p>
            <a:r>
              <a:rPr lang="en-GB" sz="2200" b="1" u="sng" dirty="0">
                <a:solidFill>
                  <a:schemeClr val="bg1"/>
                </a:solidFill>
                <a:latin typeface="Dekko" panose="020B0604020202020204" charset="0"/>
                <a:cs typeface="Dekko" panose="020B0604020202020204" charset="0"/>
              </a:rPr>
              <a:t>Future Careers</a:t>
            </a:r>
          </a:p>
          <a:p>
            <a:endParaRPr lang="en-GB" sz="2200" dirty="0">
              <a:solidFill>
                <a:schemeClr val="bg1"/>
              </a:solidFill>
              <a:latin typeface="Dekko" panose="020B0604020202020204" charset="0"/>
              <a:cs typeface="Dekko" panose="020B0604020202020204" charset="0"/>
            </a:endParaRPr>
          </a:p>
          <a:p>
            <a:r>
              <a:rPr lang="en-GB" sz="2200" dirty="0">
                <a:solidFill>
                  <a:schemeClr val="bg1"/>
                </a:solidFill>
                <a:latin typeface="Dekko" panose="020B0604020202020204" charset="0"/>
                <a:cs typeface="Dekko" panose="020B0604020202020204" charset="0"/>
              </a:rPr>
              <a:t>Essentially, French is beneficial directly for careers in the following areas:</a:t>
            </a:r>
          </a:p>
          <a:p>
            <a:pPr marL="342900" indent="-342900" fontAlgn="base">
              <a:buFont typeface="Arial" panose="020B0604020202020204" pitchFamily="34" charset="0"/>
              <a:buChar char="•"/>
            </a:pPr>
            <a:r>
              <a:rPr lang="en-GB" sz="2200" dirty="0">
                <a:solidFill>
                  <a:schemeClr val="bg1"/>
                </a:solidFill>
                <a:latin typeface="Dekko" panose="020B0604020202020204" charset="0"/>
                <a:cs typeface="Dekko" panose="020B0604020202020204" charset="0"/>
              </a:rPr>
              <a:t>Teaching</a:t>
            </a:r>
          </a:p>
          <a:p>
            <a:pPr marL="342900" indent="-342900" fontAlgn="base">
              <a:buFont typeface="Arial" panose="020B0604020202020204" pitchFamily="34" charset="0"/>
              <a:buChar char="•"/>
            </a:pPr>
            <a:r>
              <a:rPr lang="en-GB" sz="2200" dirty="0">
                <a:solidFill>
                  <a:schemeClr val="bg1"/>
                </a:solidFill>
                <a:latin typeface="Dekko" panose="020B0604020202020204" charset="0"/>
                <a:cs typeface="Dekko" panose="020B0604020202020204" charset="0"/>
              </a:rPr>
              <a:t>Translating and Interpreting</a:t>
            </a:r>
          </a:p>
          <a:p>
            <a:pPr marL="342900" indent="-342900" fontAlgn="base">
              <a:buFont typeface="Arial" panose="020B0604020202020204" pitchFamily="34" charset="0"/>
              <a:buChar char="•"/>
            </a:pPr>
            <a:r>
              <a:rPr lang="en-GB" sz="2200" dirty="0">
                <a:solidFill>
                  <a:schemeClr val="bg1"/>
                </a:solidFill>
                <a:latin typeface="Dekko" panose="020B0604020202020204" charset="0"/>
                <a:cs typeface="Dekko" panose="020B0604020202020204" charset="0"/>
              </a:rPr>
              <a:t>Law</a:t>
            </a:r>
          </a:p>
          <a:p>
            <a:pPr marL="342900" indent="-342900" fontAlgn="base">
              <a:buFont typeface="Arial" panose="020B0604020202020204" pitchFamily="34" charset="0"/>
              <a:buChar char="•"/>
            </a:pPr>
            <a:r>
              <a:rPr lang="en-GB" sz="2200" dirty="0">
                <a:solidFill>
                  <a:schemeClr val="bg1"/>
                </a:solidFill>
                <a:latin typeface="Dekko" panose="020B0604020202020204" charset="0"/>
                <a:cs typeface="Dekko" panose="020B0604020202020204" charset="0"/>
              </a:rPr>
              <a:t>Banking</a:t>
            </a:r>
          </a:p>
          <a:p>
            <a:pPr marL="342900" indent="-342900" fontAlgn="base">
              <a:buFont typeface="Arial" panose="020B0604020202020204" pitchFamily="34" charset="0"/>
              <a:buChar char="•"/>
            </a:pPr>
            <a:r>
              <a:rPr lang="en-GB" sz="2200" dirty="0">
                <a:solidFill>
                  <a:schemeClr val="bg1"/>
                </a:solidFill>
                <a:latin typeface="Dekko" panose="020B0604020202020204" charset="0"/>
                <a:cs typeface="Dekko" panose="020B0604020202020204" charset="0"/>
              </a:rPr>
              <a:t>Business</a:t>
            </a:r>
          </a:p>
          <a:p>
            <a:pPr marL="342900" indent="-342900" fontAlgn="base">
              <a:buFont typeface="Arial" panose="020B0604020202020204" pitchFamily="34" charset="0"/>
              <a:buChar char="•"/>
            </a:pPr>
            <a:r>
              <a:rPr lang="en-GB" sz="2200" dirty="0">
                <a:solidFill>
                  <a:schemeClr val="bg1"/>
                </a:solidFill>
                <a:latin typeface="Dekko" panose="020B0604020202020204" charset="0"/>
                <a:cs typeface="Dekko" panose="020B0604020202020204" charset="0"/>
              </a:rPr>
              <a:t>Tourism</a:t>
            </a:r>
          </a:p>
          <a:p>
            <a:r>
              <a:rPr lang="en-GB" sz="2200" dirty="0">
                <a:solidFill>
                  <a:schemeClr val="bg1"/>
                </a:solidFill>
                <a:latin typeface="Dekko" panose="020B0604020202020204" charset="0"/>
                <a:cs typeface="Dekko" panose="020B0604020202020204" charset="0"/>
              </a:rPr>
              <a:t>However, it can also help you with any career in which you have to have contact with people: </a:t>
            </a:r>
          </a:p>
          <a:p>
            <a:pPr marL="342900" indent="-342900">
              <a:buFont typeface="Arial" panose="020B0604020202020204" pitchFamily="34" charset="0"/>
              <a:buChar char="•"/>
            </a:pPr>
            <a:r>
              <a:rPr lang="en-GB" sz="2200" dirty="0">
                <a:solidFill>
                  <a:schemeClr val="bg1"/>
                </a:solidFill>
                <a:latin typeface="Dekko" panose="020B0604020202020204" charset="0"/>
                <a:cs typeface="Dekko" panose="020B0604020202020204" charset="0"/>
              </a:rPr>
              <a:t>Journalism</a:t>
            </a:r>
          </a:p>
          <a:p>
            <a:pPr marL="342900" indent="-342900">
              <a:buFont typeface="Arial" panose="020B0604020202020204" pitchFamily="34" charset="0"/>
              <a:buChar char="•"/>
            </a:pPr>
            <a:r>
              <a:rPr lang="en-GB" sz="2200" dirty="0">
                <a:solidFill>
                  <a:schemeClr val="bg1"/>
                </a:solidFill>
                <a:latin typeface="Dekko" panose="020B0604020202020204" charset="0"/>
                <a:cs typeface="Dekko" panose="020B0604020202020204" charset="0"/>
              </a:rPr>
              <a:t>Medicine</a:t>
            </a:r>
          </a:p>
          <a:p>
            <a:pPr marL="342900" indent="-342900">
              <a:buFont typeface="Arial" panose="020B0604020202020204" pitchFamily="34" charset="0"/>
              <a:buChar char="•"/>
            </a:pPr>
            <a:r>
              <a:rPr lang="en-GB" sz="2200" dirty="0">
                <a:solidFill>
                  <a:schemeClr val="bg1"/>
                </a:solidFill>
                <a:latin typeface="Dekko" panose="020B0604020202020204" charset="0"/>
                <a:cs typeface="Dekko" panose="020B0604020202020204" charset="0"/>
              </a:rPr>
              <a:t>Hospitality</a:t>
            </a:r>
          </a:p>
          <a:p>
            <a:pPr marL="342900" indent="-342900">
              <a:buFont typeface="Arial" panose="020B0604020202020204" pitchFamily="34" charset="0"/>
              <a:buChar char="•"/>
            </a:pPr>
            <a:r>
              <a:rPr lang="en-GB" sz="2200" dirty="0">
                <a:solidFill>
                  <a:schemeClr val="bg1"/>
                </a:solidFill>
                <a:latin typeface="Dekko" panose="020B0604020202020204" charset="0"/>
                <a:cs typeface="Dekko" panose="020B0604020202020204" charset="0"/>
              </a:rPr>
              <a:t>Engineering</a:t>
            </a:r>
          </a:p>
          <a:p>
            <a:pPr marL="342900" indent="-342900">
              <a:buFont typeface="Arial" panose="020B0604020202020204" pitchFamily="34" charset="0"/>
              <a:buChar char="•"/>
            </a:pPr>
            <a:r>
              <a:rPr lang="en-GB" sz="2200">
                <a:solidFill>
                  <a:schemeClr val="bg1"/>
                </a:solidFill>
                <a:latin typeface="Dekko" panose="020B0604020202020204" charset="0"/>
                <a:cs typeface="Dekko" panose="020B0604020202020204" charset="0"/>
              </a:rPr>
              <a:t>Retail</a:t>
            </a:r>
            <a:endParaRPr lang="en-GB" sz="2200" dirty="0">
              <a:solidFill>
                <a:schemeClr val="bg1"/>
              </a:solidFill>
              <a:latin typeface="Dekko" panose="020B0604020202020204" charset="0"/>
              <a:cs typeface="Dekko" panose="020B0604020202020204" charset="0"/>
            </a:endParaRPr>
          </a:p>
          <a:p>
            <a:r>
              <a:rPr lang="en-GB" sz="2200" dirty="0">
                <a:solidFill>
                  <a:schemeClr val="bg1"/>
                </a:solidFill>
                <a:latin typeface="Dekko" panose="020B0604020202020204" charset="0"/>
                <a:cs typeface="Dekko" panose="020B0604020202020204" charset="0"/>
              </a:rPr>
              <a:t>It also opens doors for travel, both for pleasure and for employment opportunities!</a:t>
            </a:r>
          </a:p>
          <a:p>
            <a:endParaRPr lang="en-GB" sz="2200" dirty="0">
              <a:solidFill>
                <a:schemeClr val="bg1"/>
              </a:solidFill>
              <a:latin typeface="Dekko" panose="020B0604020202020204" charset="0"/>
              <a:cs typeface="Dekko" panose="020B0604020202020204" charset="0"/>
            </a:endParaRPr>
          </a:p>
          <a:p>
            <a:endParaRPr lang="en-GB" sz="2200" dirty="0">
              <a:solidFill>
                <a:schemeClr val="bg1"/>
              </a:solidFill>
              <a:latin typeface="Dekko" panose="020B0604020202020204" charset="0"/>
              <a:cs typeface="Dekko" panose="020B0604020202020204" charset="0"/>
            </a:endParaRPr>
          </a:p>
          <a:p>
            <a:r>
              <a:rPr lang="en-GB" sz="2000" i="0" u="none" strike="noStrike" cap="none" dirty="0">
                <a:solidFill>
                  <a:schemeClr val="bg1"/>
                </a:solidFill>
                <a:latin typeface="Architects Daughter"/>
                <a:ea typeface="Architects Daughter"/>
                <a:cs typeface="Architects Daughter"/>
                <a:sym typeface="Architects Daughter"/>
              </a:rPr>
              <a:t>    </a:t>
            </a:r>
            <a:endParaRPr sz="2000" i="0" u="none" strike="noStrike" cap="none" dirty="0">
              <a:solidFill>
                <a:schemeClr val="bg1"/>
              </a:solidFill>
              <a:latin typeface="Architects Daughter"/>
              <a:ea typeface="Architects Daughter"/>
              <a:cs typeface="Architects Daughter"/>
              <a:sym typeface="Architects Daughter"/>
            </a:endParaRPr>
          </a:p>
        </p:txBody>
      </p:sp>
    </p:spTree>
    <p:extLst>
      <p:ext uri="{BB962C8B-B14F-4D97-AF65-F5344CB8AC3E}">
        <p14:creationId xmlns:p14="http://schemas.microsoft.com/office/powerpoint/2010/main" val="26205609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5"/>
          <p:cNvSpPr txBox="1"/>
          <p:nvPr/>
        </p:nvSpPr>
        <p:spPr>
          <a:xfrm>
            <a:off x="6388352" y="298397"/>
            <a:ext cx="130047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solidFill>
                  <a:schemeClr val="bg1"/>
                </a:solidFill>
                <a:latin typeface="Dekko"/>
                <a:ea typeface="Dekko"/>
                <a:cs typeface="Dekko"/>
                <a:sym typeface="Dekko"/>
              </a:rPr>
              <a:t>Careers</a:t>
            </a:r>
            <a:endParaRPr sz="2700" dirty="0">
              <a:solidFill>
                <a:schemeClr val="bg1"/>
              </a:solidFill>
              <a:latin typeface="Dekko"/>
              <a:ea typeface="Dekko"/>
              <a:cs typeface="Dekko"/>
              <a:sym typeface="Dekko"/>
            </a:endParaRPr>
          </a:p>
        </p:txBody>
      </p:sp>
      <p:sp>
        <p:nvSpPr>
          <p:cNvPr id="3" name="Google Shape;203;p25"/>
          <p:cNvSpPr txBox="1"/>
          <p:nvPr/>
        </p:nvSpPr>
        <p:spPr>
          <a:xfrm>
            <a:off x="537443" y="1024026"/>
            <a:ext cx="11175095" cy="5232412"/>
          </a:xfrm>
          <a:prstGeom prst="rect">
            <a:avLst/>
          </a:prstGeom>
          <a:noFill/>
          <a:ln>
            <a:noFill/>
            <a:prstDash val="lgDash"/>
          </a:ln>
        </p:spPr>
        <p:txBody>
          <a:bodyPr spcFirstLastPara="1" wrap="square" lIns="91425" tIns="45700" rIns="91425" bIns="45700" anchor="t" anchorCtr="0">
            <a:noAutofit/>
          </a:bodyPr>
          <a:lstStyle/>
          <a:p>
            <a:r>
              <a:rPr lang="en-GB" sz="2200" b="1" u="sng" dirty="0">
                <a:solidFill>
                  <a:schemeClr val="bg1"/>
                </a:solidFill>
                <a:latin typeface="Dekko" panose="020B0604020202020204" charset="0"/>
                <a:cs typeface="Dekko" panose="020B0604020202020204" charset="0"/>
              </a:rPr>
              <a:t>How French will help you in the future</a:t>
            </a:r>
          </a:p>
          <a:p>
            <a:endParaRPr lang="en-GB" sz="2200" dirty="0">
              <a:solidFill>
                <a:schemeClr val="bg1"/>
              </a:solidFill>
              <a:latin typeface="Dekko" panose="020B0604020202020204" charset="0"/>
              <a:cs typeface="Dekko" panose="020B0604020202020204" charset="0"/>
            </a:endParaRPr>
          </a:p>
          <a:p>
            <a:r>
              <a:rPr lang="en-GB" sz="2200" dirty="0">
                <a:solidFill>
                  <a:schemeClr val="bg1"/>
                </a:solidFill>
                <a:latin typeface="Dekko"/>
                <a:cs typeface="Dekko"/>
              </a:rPr>
              <a:t>Having another language is something that will in itself open many doors for you in  the future.  In addition to this, the skills required to learn a language are the wider skills sought after in a wide range of careers and further study:</a:t>
            </a:r>
          </a:p>
          <a:p>
            <a:endParaRPr lang="en-GB" sz="2200" dirty="0">
              <a:solidFill>
                <a:schemeClr val="bg1"/>
              </a:solidFill>
              <a:latin typeface="Dekko"/>
              <a:cs typeface="Dekko"/>
            </a:endParaRPr>
          </a:p>
          <a:p>
            <a:pPr marL="342900" indent="-342900">
              <a:buFont typeface="Arial" panose="020B0604020202020204" pitchFamily="34" charset="0"/>
              <a:buChar char="•"/>
            </a:pPr>
            <a:r>
              <a:rPr lang="en-GB" sz="2200" dirty="0">
                <a:solidFill>
                  <a:schemeClr val="bg1"/>
                </a:solidFill>
                <a:latin typeface="Dekko" panose="020B0604020202020204" charset="0"/>
                <a:cs typeface="Dekko" panose="020B0604020202020204" charset="0"/>
              </a:rPr>
              <a:t>Communication skills</a:t>
            </a:r>
          </a:p>
          <a:p>
            <a:pPr marL="342900" indent="-342900">
              <a:buFont typeface="Arial" panose="020B0604020202020204" pitchFamily="34" charset="0"/>
              <a:buChar char="•"/>
            </a:pPr>
            <a:r>
              <a:rPr lang="en-GB" sz="2200" dirty="0">
                <a:solidFill>
                  <a:schemeClr val="bg1"/>
                </a:solidFill>
                <a:latin typeface="Dekko" panose="020B0604020202020204" charset="0"/>
                <a:cs typeface="Dekko" panose="020B0604020202020204" charset="0"/>
              </a:rPr>
              <a:t>Resilience</a:t>
            </a:r>
          </a:p>
          <a:p>
            <a:pPr marL="342900" indent="-342900">
              <a:buFont typeface="Arial" panose="020B0604020202020204" pitchFamily="34" charset="0"/>
              <a:buChar char="•"/>
            </a:pPr>
            <a:r>
              <a:rPr lang="en-GB" sz="2200" dirty="0">
                <a:solidFill>
                  <a:schemeClr val="bg1"/>
                </a:solidFill>
                <a:latin typeface="Dekko" panose="020B0604020202020204" charset="0"/>
                <a:cs typeface="Dekko" panose="020B0604020202020204" charset="0"/>
              </a:rPr>
              <a:t>Memory</a:t>
            </a:r>
          </a:p>
          <a:p>
            <a:pPr marL="342900" indent="-342900">
              <a:buFont typeface="Arial" panose="020B0604020202020204" pitchFamily="34" charset="0"/>
              <a:buChar char="•"/>
            </a:pPr>
            <a:r>
              <a:rPr lang="en-GB" sz="2200" dirty="0">
                <a:solidFill>
                  <a:schemeClr val="bg1"/>
                </a:solidFill>
                <a:latin typeface="Dekko" panose="020B0604020202020204" charset="0"/>
                <a:cs typeface="Dekko" panose="020B0604020202020204" charset="0"/>
              </a:rPr>
              <a:t>Cultural awareness</a:t>
            </a:r>
          </a:p>
          <a:p>
            <a:pPr marL="342900" indent="-342900">
              <a:buFont typeface="Arial" panose="020B0604020202020204" pitchFamily="34" charset="0"/>
              <a:buChar char="•"/>
            </a:pPr>
            <a:r>
              <a:rPr lang="en-GB" sz="2200" dirty="0">
                <a:solidFill>
                  <a:schemeClr val="bg1"/>
                </a:solidFill>
                <a:latin typeface="Dekko" panose="020B0604020202020204" charset="0"/>
                <a:cs typeface="Dekko" panose="020B0604020202020204" charset="0"/>
              </a:rPr>
              <a:t>Public speaking</a:t>
            </a:r>
          </a:p>
          <a:p>
            <a:r>
              <a:rPr lang="en-GB" sz="2000" dirty="0">
                <a:solidFill>
                  <a:schemeClr val="bg1"/>
                </a:solidFill>
              </a:rPr>
              <a:t/>
            </a:r>
            <a:br>
              <a:rPr lang="en-GB" sz="2000" dirty="0">
                <a:solidFill>
                  <a:schemeClr val="bg1"/>
                </a:solidFill>
              </a:rPr>
            </a:br>
            <a:endParaRPr sz="2000" i="0" u="none" strike="noStrike" cap="none" dirty="0">
              <a:solidFill>
                <a:schemeClr val="bg1"/>
              </a:solidFill>
              <a:latin typeface="Architects Daughter"/>
              <a:ea typeface="Architects Daughter"/>
              <a:cs typeface="Architects Daughter"/>
              <a:sym typeface="Architects Daughter"/>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5" name="Google Shape;203;p25"/>
          <p:cNvSpPr txBox="1"/>
          <p:nvPr/>
        </p:nvSpPr>
        <p:spPr>
          <a:xfrm>
            <a:off x="552337" y="1215209"/>
            <a:ext cx="4742479" cy="1679845"/>
          </a:xfrm>
          <a:prstGeom prst="rect">
            <a:avLst/>
          </a:prstGeom>
          <a:noFill/>
          <a:ln>
            <a:noFill/>
            <a:prstDash val="lgDash"/>
          </a:ln>
        </p:spPr>
        <p:txBody>
          <a:bodyPr spcFirstLastPara="1" wrap="square" lIns="91425" tIns="45700" rIns="91425" bIns="45700" anchor="t" anchorCtr="0">
            <a:noAutofit/>
          </a:bodyPr>
          <a:lstStyle/>
          <a:p>
            <a:pPr algn="ctr"/>
            <a:r>
              <a:rPr lang="en-GB" sz="2000" dirty="0"/>
              <a:t/>
            </a:r>
            <a:br>
              <a:rPr lang="en-GB" sz="2000" dirty="0"/>
            </a:br>
            <a:r>
              <a:rPr lang="en-GB" sz="2400" dirty="0" smtClean="0">
                <a:solidFill>
                  <a:srgbClr val="002060"/>
                </a:solidFill>
                <a:latin typeface="Dekko" panose="020B0604020202020204" charset="0"/>
                <a:cs typeface="Dekko" panose="020B0604020202020204" charset="0"/>
              </a:rPr>
              <a:t>French has helped me to develop my communication skills, not just my knowledge of French.</a:t>
            </a:r>
            <a:endParaRPr sz="2400" i="0" u="none" strike="noStrike" cap="none" dirty="0">
              <a:solidFill>
                <a:srgbClr val="002060"/>
              </a:solidFill>
              <a:latin typeface="Dekko" panose="020B0604020202020204" charset="0"/>
              <a:ea typeface="Architects Daughter"/>
              <a:cs typeface="Dekko" panose="020B0604020202020204" charset="0"/>
              <a:sym typeface="Architects Daughter"/>
            </a:endParaRPr>
          </a:p>
        </p:txBody>
      </p:sp>
      <p:sp>
        <p:nvSpPr>
          <p:cNvPr id="6" name="Google Shape;203;p25"/>
          <p:cNvSpPr txBox="1"/>
          <p:nvPr/>
        </p:nvSpPr>
        <p:spPr>
          <a:xfrm>
            <a:off x="5483903" y="864951"/>
            <a:ext cx="6136622" cy="1891839"/>
          </a:xfrm>
          <a:prstGeom prst="rect">
            <a:avLst/>
          </a:prstGeom>
          <a:noFill/>
          <a:ln>
            <a:noFill/>
            <a:prstDash val="lgDash"/>
          </a:ln>
        </p:spPr>
        <p:txBody>
          <a:bodyPr spcFirstLastPara="1" wrap="square" lIns="91425" tIns="45700" rIns="91425" bIns="45700" anchor="t" anchorCtr="0">
            <a:noAutofit/>
          </a:bodyPr>
          <a:lstStyle/>
          <a:p>
            <a:pPr algn="ctr"/>
            <a:r>
              <a:rPr lang="en-GB" sz="2000" dirty="0"/>
              <a:t/>
            </a:r>
            <a:br>
              <a:rPr lang="en-GB" sz="2000" dirty="0"/>
            </a:br>
            <a:r>
              <a:rPr lang="en-GB" sz="2400" dirty="0" smtClean="0">
                <a:solidFill>
                  <a:srgbClr val="00B0F0"/>
                </a:solidFill>
                <a:latin typeface="Dekko" panose="020B0604020202020204" charset="0"/>
                <a:cs typeface="Dekko" panose="020B0604020202020204" charset="0"/>
              </a:rPr>
              <a:t>I’ve learnt things about my own language by learning other languages.  I know more words and understand how it works better now.</a:t>
            </a:r>
            <a:endParaRPr sz="2400" i="0" u="none" strike="noStrike" cap="none" dirty="0">
              <a:solidFill>
                <a:srgbClr val="00B0F0"/>
              </a:solidFill>
              <a:latin typeface="Dekko" panose="020B0604020202020204" charset="0"/>
              <a:ea typeface="Architects Daughter"/>
              <a:cs typeface="Dekko" panose="020B0604020202020204" charset="0"/>
              <a:sym typeface="Architects Daughter"/>
            </a:endParaRPr>
          </a:p>
        </p:txBody>
      </p:sp>
      <p:sp>
        <p:nvSpPr>
          <p:cNvPr id="7" name="Google Shape;203;p25"/>
          <p:cNvSpPr txBox="1"/>
          <p:nvPr/>
        </p:nvSpPr>
        <p:spPr>
          <a:xfrm>
            <a:off x="5230761" y="4432385"/>
            <a:ext cx="6389764" cy="1891839"/>
          </a:xfrm>
          <a:prstGeom prst="rect">
            <a:avLst/>
          </a:prstGeom>
          <a:noFill/>
          <a:ln>
            <a:noFill/>
            <a:prstDash val="lgDash"/>
          </a:ln>
        </p:spPr>
        <p:txBody>
          <a:bodyPr spcFirstLastPara="1" wrap="square" lIns="91425" tIns="45700" rIns="91425" bIns="45700" anchor="t" anchorCtr="0">
            <a:noAutofit/>
          </a:bodyPr>
          <a:lstStyle/>
          <a:p>
            <a:pPr algn="ctr"/>
            <a:r>
              <a:rPr lang="en-GB" sz="2000" dirty="0"/>
              <a:t/>
            </a:r>
            <a:br>
              <a:rPr lang="en-GB" sz="2000" dirty="0"/>
            </a:br>
            <a:r>
              <a:rPr lang="en-GB" sz="2400" dirty="0">
                <a:latin typeface="Dekko" panose="020B0604020202020204" charset="0"/>
                <a:cs typeface="Dekko" panose="020B0604020202020204" charset="0"/>
              </a:rPr>
              <a:t>Learning </a:t>
            </a:r>
            <a:r>
              <a:rPr lang="en-GB" sz="2400" dirty="0" smtClean="0">
                <a:latin typeface="Dekko" panose="020B0604020202020204" charset="0"/>
                <a:cs typeface="Dekko" panose="020B0604020202020204" charset="0"/>
              </a:rPr>
              <a:t>languages </a:t>
            </a:r>
            <a:r>
              <a:rPr lang="en-GB" sz="2400" dirty="0">
                <a:latin typeface="Dekko" panose="020B0604020202020204" charset="0"/>
                <a:cs typeface="Dekko" panose="020B0604020202020204" charset="0"/>
              </a:rPr>
              <a:t>is a good opportunity </a:t>
            </a:r>
            <a:r>
              <a:rPr lang="en-GB" sz="2400" dirty="0" smtClean="0">
                <a:latin typeface="Dekko" panose="020B0604020202020204" charset="0"/>
                <a:cs typeface="Dekko" panose="020B0604020202020204" charset="0"/>
              </a:rPr>
              <a:t>because you can speak to people in their own</a:t>
            </a:r>
            <a:r>
              <a:rPr lang="en-GB" sz="2400" dirty="0">
                <a:latin typeface="Dekko" panose="020B0604020202020204" charset="0"/>
                <a:cs typeface="Dekko" panose="020B0604020202020204" charset="0"/>
              </a:rPr>
              <a:t> language.</a:t>
            </a:r>
            <a:r>
              <a:rPr lang="en-GB" sz="2400" dirty="0" smtClean="0">
                <a:latin typeface="Dekko" panose="020B0604020202020204" charset="0"/>
                <a:cs typeface="Dekko" panose="020B0604020202020204" charset="0"/>
              </a:rPr>
              <a:t>​  I think they respond better to you when you make that effort.</a:t>
            </a:r>
            <a:endParaRPr sz="2400" i="0" u="none" strike="noStrike" cap="none" dirty="0">
              <a:solidFill>
                <a:srgbClr val="002060"/>
              </a:solidFill>
              <a:latin typeface="Dekko" panose="020B0604020202020204" charset="0"/>
              <a:ea typeface="Architects Daughter"/>
              <a:cs typeface="Dekko" panose="020B0604020202020204" charset="0"/>
              <a:sym typeface="Architects Daughter"/>
            </a:endParaRPr>
          </a:p>
        </p:txBody>
      </p:sp>
      <p:sp>
        <p:nvSpPr>
          <p:cNvPr id="9" name="Google Shape;203;p25"/>
          <p:cNvSpPr txBox="1"/>
          <p:nvPr/>
        </p:nvSpPr>
        <p:spPr>
          <a:xfrm>
            <a:off x="526864" y="4147357"/>
            <a:ext cx="4349936" cy="1891839"/>
          </a:xfrm>
          <a:prstGeom prst="rect">
            <a:avLst/>
          </a:prstGeom>
          <a:noFill/>
          <a:ln>
            <a:noFill/>
            <a:prstDash val="lgDash"/>
          </a:ln>
        </p:spPr>
        <p:txBody>
          <a:bodyPr spcFirstLastPara="1" wrap="square" lIns="91425" tIns="45700" rIns="91425" bIns="45700" anchor="t" anchorCtr="0">
            <a:noAutofit/>
          </a:bodyPr>
          <a:lstStyle/>
          <a:p>
            <a:r>
              <a:rPr lang="en-GB" sz="2000" dirty="0"/>
              <a:t/>
            </a:r>
            <a:br>
              <a:rPr lang="en-GB" sz="2000" dirty="0"/>
            </a:br>
            <a:r>
              <a:rPr lang="en-GB" sz="2400" dirty="0">
                <a:solidFill>
                  <a:schemeClr val="accent6"/>
                </a:solidFill>
                <a:latin typeface="Corbel" panose="020B0503020204020204" pitchFamily="34" charset="0"/>
              </a:rPr>
              <a:t>It's fun to learn languages</a:t>
            </a:r>
            <a:r>
              <a:rPr lang="en-GB" sz="2400" dirty="0" smtClean="0">
                <a:solidFill>
                  <a:schemeClr val="accent6"/>
                </a:solidFill>
                <a:latin typeface="Corbel" panose="020B0503020204020204" pitchFamily="34" charset="0"/>
              </a:rPr>
              <a:t>!  It can help you with all different jobs and study in the future.​</a:t>
            </a:r>
            <a:endParaRPr lang="en-GB" sz="2400" dirty="0">
              <a:solidFill>
                <a:schemeClr val="accent6"/>
              </a:solidFill>
            </a:endParaRPr>
          </a:p>
        </p:txBody>
      </p:sp>
      <p:sp>
        <p:nvSpPr>
          <p:cNvPr id="10" name="Google Shape;203;p25"/>
          <p:cNvSpPr txBox="1"/>
          <p:nvPr/>
        </p:nvSpPr>
        <p:spPr>
          <a:xfrm>
            <a:off x="5972274" y="2600630"/>
            <a:ext cx="5837338" cy="1891839"/>
          </a:xfrm>
          <a:prstGeom prst="rect">
            <a:avLst/>
          </a:prstGeom>
          <a:noFill/>
          <a:ln>
            <a:noFill/>
            <a:prstDash val="lgDash"/>
          </a:ln>
        </p:spPr>
        <p:txBody>
          <a:bodyPr spcFirstLastPara="1" wrap="square" lIns="91425" tIns="45700" rIns="91425" bIns="45700" anchor="t" anchorCtr="0">
            <a:noAutofit/>
          </a:bodyPr>
          <a:lstStyle/>
          <a:p>
            <a:pPr algn="ctr"/>
            <a:r>
              <a:rPr lang="en-GB" sz="2000" dirty="0"/>
              <a:t/>
            </a:r>
            <a:br>
              <a:rPr lang="en-GB" sz="2000" dirty="0"/>
            </a:br>
            <a:r>
              <a:rPr lang="en-GB" sz="2400" dirty="0">
                <a:solidFill>
                  <a:srgbClr val="7030A0"/>
                </a:solidFill>
                <a:latin typeface="Dekko" panose="020B0604020202020204" charset="0"/>
                <a:cs typeface="Dekko" panose="020B0604020202020204" charset="0"/>
              </a:rPr>
              <a:t>Learning languages is good for travelling and studying abroad. It's easier to communicate with people whilst on holiday. It’s a good </a:t>
            </a:r>
            <a:r>
              <a:rPr lang="en-GB" sz="2400" dirty="0" smtClean="0">
                <a:solidFill>
                  <a:srgbClr val="7030A0"/>
                </a:solidFill>
                <a:latin typeface="Dekko" panose="020B0604020202020204" charset="0"/>
                <a:cs typeface="Dekko" panose="020B0604020202020204" charset="0"/>
              </a:rPr>
              <a:t>thing </a:t>
            </a:r>
            <a:r>
              <a:rPr lang="en-GB" sz="2400" dirty="0">
                <a:solidFill>
                  <a:srgbClr val="7030A0"/>
                </a:solidFill>
                <a:latin typeface="Dekko" panose="020B0604020202020204" charset="0"/>
                <a:cs typeface="Dekko" panose="020B0604020202020204" charset="0"/>
              </a:rPr>
              <a:t>to have on your CV when applying for jobs.​</a:t>
            </a:r>
            <a:endParaRPr sz="4000" i="0" u="none" strike="noStrike" cap="none" dirty="0">
              <a:solidFill>
                <a:srgbClr val="7030A0"/>
              </a:solidFill>
              <a:latin typeface="Dekko" panose="020B0604020202020204" charset="0"/>
              <a:ea typeface="Architects Daughter"/>
              <a:cs typeface="Dekko" panose="020B0604020202020204" charset="0"/>
              <a:sym typeface="Architects Daughter"/>
            </a:endParaRPr>
          </a:p>
        </p:txBody>
      </p:sp>
      <p:sp>
        <p:nvSpPr>
          <p:cNvPr id="11" name="Google Shape;203;p25"/>
          <p:cNvSpPr txBox="1"/>
          <p:nvPr/>
        </p:nvSpPr>
        <p:spPr>
          <a:xfrm>
            <a:off x="662849" y="2756790"/>
            <a:ext cx="4761688" cy="1891839"/>
          </a:xfrm>
          <a:prstGeom prst="rect">
            <a:avLst/>
          </a:prstGeom>
          <a:noFill/>
          <a:ln>
            <a:noFill/>
            <a:prstDash val="lgDash"/>
          </a:ln>
        </p:spPr>
        <p:txBody>
          <a:bodyPr spcFirstLastPara="1" wrap="square" lIns="91425" tIns="45700" rIns="91425" bIns="45700" anchor="t" anchorCtr="0">
            <a:noAutofit/>
          </a:bodyPr>
          <a:lstStyle/>
          <a:p>
            <a:pPr algn="ctr"/>
            <a:r>
              <a:rPr lang="en-GB" sz="2000" dirty="0"/>
              <a:t/>
            </a:r>
            <a:br>
              <a:rPr lang="en-GB" sz="2000" dirty="0"/>
            </a:br>
            <a:r>
              <a:rPr lang="en-GB" sz="2400" dirty="0">
                <a:solidFill>
                  <a:srgbClr val="00B050"/>
                </a:solidFill>
                <a:latin typeface="Dekko" panose="020B0604020202020204" charset="0"/>
                <a:cs typeface="Dekko" panose="020B0604020202020204" charset="0"/>
              </a:rPr>
              <a:t>Learning languages can help you with future jobs and opportunities.</a:t>
            </a:r>
            <a:r>
              <a:rPr lang="en-GB" sz="2400" dirty="0">
                <a:latin typeface="Dekko" panose="020B0604020202020204" charset="0"/>
                <a:cs typeface="Dekko" panose="020B0604020202020204" charset="0"/>
              </a:rPr>
              <a:t>​</a:t>
            </a:r>
            <a:endParaRPr sz="2400" i="0" u="none" strike="noStrike" cap="none" dirty="0">
              <a:solidFill>
                <a:srgbClr val="002060"/>
              </a:solidFill>
              <a:latin typeface="Dekko" panose="020B0604020202020204" charset="0"/>
              <a:ea typeface="Architects Daughter"/>
              <a:cs typeface="Dekko" panose="020B0604020202020204" charset="0"/>
              <a:sym typeface="Architects Daughter"/>
            </a:endParaRPr>
          </a:p>
        </p:txBody>
      </p:sp>
      <p:sp>
        <p:nvSpPr>
          <p:cNvPr id="12" name="Google Shape;182;p22"/>
          <p:cNvSpPr txBox="1"/>
          <p:nvPr/>
        </p:nvSpPr>
        <p:spPr>
          <a:xfrm>
            <a:off x="8237220" y="334381"/>
            <a:ext cx="1405082"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latin typeface="Dekko"/>
                <a:ea typeface="Dekko"/>
                <a:cs typeface="Dekko"/>
                <a:sym typeface="Dekko"/>
              </a:rPr>
              <a:t>Pupil view</a:t>
            </a:r>
            <a:endParaRPr sz="2400" dirty="0">
              <a:latin typeface="Dekko"/>
              <a:ea typeface="Dekko"/>
              <a:cs typeface="Dekko"/>
              <a:sym typeface="Dekko"/>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lidesMania">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CC24E6D786DD49A79223E6334158A9" ma:contentTypeVersion="14" ma:contentTypeDescription="Create a new document." ma:contentTypeScope="" ma:versionID="f548796275b88c7773bf92d7359cee7c">
  <xsd:schema xmlns:xsd="http://www.w3.org/2001/XMLSchema" xmlns:xs="http://www.w3.org/2001/XMLSchema" xmlns:p="http://schemas.microsoft.com/office/2006/metadata/properties" xmlns:ns3="883f325d-1da6-4d26-be5b-71a888789329" xmlns:ns4="957ee5cb-cd79-4b32-b6d7-17262faad9ed" targetNamespace="http://schemas.microsoft.com/office/2006/metadata/properties" ma:root="true" ma:fieldsID="03efbe84b02ddaa2bf98b69dc1baa2eb" ns3:_="" ns4:_="">
    <xsd:import namespace="883f325d-1da6-4d26-be5b-71a888789329"/>
    <xsd:import namespace="957ee5cb-cd79-4b32-b6d7-17262faad9e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3f325d-1da6-4d26-be5b-71a8887893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57ee5cb-cd79-4b32-b6d7-17262faad9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70A787-FD8D-4F42-9CDA-AAB5C71F5AD2}">
  <ds:schemaRefs>
    <ds:schemaRef ds:uri="http://schemas.microsoft.com/sharepoint/v3/contenttype/forms"/>
  </ds:schemaRefs>
</ds:datastoreItem>
</file>

<file path=customXml/itemProps2.xml><?xml version="1.0" encoding="utf-8"?>
<ds:datastoreItem xmlns:ds="http://schemas.openxmlformats.org/officeDocument/2006/customXml" ds:itemID="{A4BE6408-1646-4349-ABF8-A19D4477EB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3f325d-1da6-4d26-be5b-71a888789329"/>
    <ds:schemaRef ds:uri="957ee5cb-cd79-4b32-b6d7-17262faad9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C185E6-A4B4-4EDB-90FF-1CCAD090AC72}">
  <ds:schemaRefs>
    <ds:schemaRef ds:uri="957ee5cb-cd79-4b32-b6d7-17262faad9ed"/>
    <ds:schemaRef ds:uri="http://purl.org/dc/terms/"/>
    <ds:schemaRef ds:uri="http://schemas.openxmlformats.org/package/2006/metadata/core-properties"/>
    <ds:schemaRef ds:uri="883f325d-1da6-4d26-be5b-71a888789329"/>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561</TotalTime>
  <Words>344</Words>
  <Application>Microsoft Office PowerPoint</Application>
  <PresentationFormat>Widescreen</PresentationFormat>
  <Paragraphs>91</Paragraphs>
  <Slides>11</Slides>
  <Notes>11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11</vt:i4>
      </vt:variant>
    </vt:vector>
  </HeadingPairs>
  <TitlesOfParts>
    <vt:vector size="23" baseType="lpstr">
      <vt:lpstr>Corbel</vt:lpstr>
      <vt:lpstr>Boogaloo</vt:lpstr>
      <vt:lpstr>Roboto</vt:lpstr>
      <vt:lpstr>Dekko</vt:lpstr>
      <vt:lpstr>Barriecito</vt:lpstr>
      <vt:lpstr>Calibri</vt:lpstr>
      <vt:lpstr>Short Stack</vt:lpstr>
      <vt:lpstr>Roboto Slab</vt:lpstr>
      <vt:lpstr>Arial</vt:lpstr>
      <vt:lpstr>Architects Daughter</vt:lpstr>
      <vt:lpstr>SlidesMania</vt:lpstr>
      <vt:lpstr>Marina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Lynsey Morris</dc:creator>
  <cp:lastModifiedBy>R Thomas (Cefn Saeson Comprehensive School)</cp:lastModifiedBy>
  <cp:revision>52</cp:revision>
  <dcterms:modified xsi:type="dcterms:W3CDTF">2021-12-15T12:46:38Z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0x01010065CC24E6D786DD49A79223E6334158A9</vt:lpwstr>
  </property>
</Properties>
</file>