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4"/>
    <p:sldMasterId id="2147483667" r:id="rId5"/>
  </p:sldMasterIdLst>
  <p:notesMasterIdLst>
    <p:notesMasterId r:id="rId13"/>
  </p:notesMasterIdLst>
  <p:sldIdLst>
    <p:sldId id="263" r:id="rId6"/>
    <p:sldId id="257" r:id="rId7"/>
    <p:sldId id="258" r:id="rId8"/>
    <p:sldId id="259" r:id="rId9"/>
    <p:sldId id="260" r:id="rId10"/>
    <p:sldId id="261" r:id="rId11"/>
    <p:sldId id="262" r:id="rId12"/>
  </p:sldIdLst>
  <p:sldSz cx="12192000" cy="6858000"/>
  <p:notesSz cx="6858000" cy="9144000"/>
  <p:embeddedFontLst>
    <p:embeddedFont>
      <p:font typeface="Barriecito" panose="020B0604020202020204" charset="0"/>
      <p:regular r:id="rId14"/>
    </p:embeddedFont>
    <p:embeddedFont>
      <p:font typeface="Boogaloo" panose="020B0604020202020204" charset="0"/>
      <p:regular r:id="rId15"/>
    </p:embeddedFont>
    <p:embeddedFont>
      <p:font typeface="Calibri" panose="020F0502020204030204" pitchFamily="34" charset="0"/>
      <p:regular r:id="rId16"/>
      <p:bold r:id="rId17"/>
      <p:italic r:id="rId18"/>
      <p:boldItalic r:id="rId19"/>
    </p:embeddedFont>
    <p:embeddedFont>
      <p:font typeface="Dekko" panose="020B0604020202020204" charset="0"/>
      <p:regular r:id="rId20"/>
    </p:embeddedFont>
    <p:embeddedFont>
      <p:font typeface="Roboto" panose="02000000000000000000" pitchFamily="2" charset="0"/>
      <p:regular r:id="rId21"/>
      <p:bold r:id="rId22"/>
      <p:italic r:id="rId23"/>
      <p:boldItalic r:id="rId24"/>
    </p:embeddedFont>
    <p:embeddedFont>
      <p:font typeface="Short Stack" panose="020B0604020202020204"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9A4D9-E7DE-7728-95D1-D091DA09F3DA}" v="101" dt="2021-12-08T10:04:16.624"/>
    <p1510:client id="{0850C83C-C458-9D2F-7F45-C7F9FD599A3D}" v="11" dt="2021-12-10T12:52:24.083"/>
    <p1510:client id="{26D5B6DE-CCE6-31AF-E6FC-D88AB7212BC2}" v="342" dt="2021-12-06T12:53:24.984"/>
    <p1510:client id="{C94DDB6B-4E0F-A920-A788-4EB931739269}" v="726" dt="2021-12-02T13:40:01.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1.fntdata"/><Relationship Id="rId5" Type="http://schemas.openxmlformats.org/officeDocument/2006/relationships/slideMaster" Target="slideMasters/slideMaster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6.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David (Cefn Saeson Comprehensive School)" userId="S::davida24@hwbcymru.net::178720f6-573e-40a0-af3b-82e6a7283d50" providerId="AD" clId="Web-{26D5B6DE-CCE6-31AF-E6FC-D88AB7212BC2}"/>
    <pc:docChg chg="modSld">
      <pc:chgData name="A David (Cefn Saeson Comprehensive School)" userId="S::davida24@hwbcymru.net::178720f6-573e-40a0-af3b-82e6a7283d50" providerId="AD" clId="Web-{26D5B6DE-CCE6-31AF-E6FC-D88AB7212BC2}" dt="2021-12-06T12:53:24.984" v="337" actId="20577"/>
      <pc:docMkLst>
        <pc:docMk/>
      </pc:docMkLst>
      <pc:sldChg chg="modSp">
        <pc:chgData name="A David (Cefn Saeson Comprehensive School)" userId="S::davida24@hwbcymru.net::178720f6-573e-40a0-af3b-82e6a7283d50" providerId="AD" clId="Web-{26D5B6DE-CCE6-31AF-E6FC-D88AB7212BC2}" dt="2021-12-06T12:53:24.984" v="337" actId="20577"/>
        <pc:sldMkLst>
          <pc:docMk/>
          <pc:sldMk cId="0" sldId="261"/>
        </pc:sldMkLst>
        <pc:spChg chg="mod">
          <ac:chgData name="A David (Cefn Saeson Comprehensive School)" userId="S::davida24@hwbcymru.net::178720f6-573e-40a0-af3b-82e6a7283d50" providerId="AD" clId="Web-{26D5B6DE-CCE6-31AF-E6FC-D88AB7212BC2}" dt="2021-12-06T12:38:44.031" v="170" actId="20577"/>
          <ac:spMkLst>
            <pc:docMk/>
            <pc:sldMk cId="0" sldId="261"/>
            <ac:spMk id="2" creationId="{E99113AF-7C23-4438-9914-FF59C8DAC654}"/>
          </ac:spMkLst>
        </pc:spChg>
        <pc:spChg chg="mod">
          <ac:chgData name="A David (Cefn Saeson Comprehensive School)" userId="S::davida24@hwbcymru.net::178720f6-573e-40a0-af3b-82e6a7283d50" providerId="AD" clId="Web-{26D5B6DE-CCE6-31AF-E6FC-D88AB7212BC2}" dt="2021-12-06T12:43:18.989" v="334" actId="20577"/>
          <ac:spMkLst>
            <pc:docMk/>
            <pc:sldMk cId="0" sldId="261"/>
            <ac:spMk id="4" creationId="{ED994544-85AD-48C0-B019-C2AC3A07CB46}"/>
          </ac:spMkLst>
        </pc:spChg>
        <pc:spChg chg="mod">
          <ac:chgData name="A David (Cefn Saeson Comprehensive School)" userId="S::davida24@hwbcymru.net::178720f6-573e-40a0-af3b-82e6a7283d50" providerId="AD" clId="Web-{26D5B6DE-CCE6-31AF-E6FC-D88AB7212BC2}" dt="2021-12-06T12:53:24.984" v="337" actId="20577"/>
          <ac:spMkLst>
            <pc:docMk/>
            <pc:sldMk cId="0" sldId="261"/>
            <ac:spMk id="5" creationId="{CD4FBABC-8AF9-4D42-84B5-40C51184765C}"/>
          </ac:spMkLst>
        </pc:spChg>
        <pc:spChg chg="mod">
          <ac:chgData name="A David (Cefn Saeson Comprehensive School)" userId="S::davida24@hwbcymru.net::178720f6-573e-40a0-af3b-82e6a7283d50" providerId="AD" clId="Web-{26D5B6DE-CCE6-31AF-E6FC-D88AB7212BC2}" dt="2021-12-06T12:41:52.065" v="278" actId="20577"/>
          <ac:spMkLst>
            <pc:docMk/>
            <pc:sldMk cId="0" sldId="261"/>
            <ac:spMk id="6" creationId="{675E52BC-A0EF-4E15-89D5-65A14C014E1C}"/>
          </ac:spMkLst>
        </pc:spChg>
      </pc:sldChg>
    </pc:docChg>
  </pc:docChgLst>
  <pc:docChgLst>
    <pc:chgData name="A David (Cefn Saeson Comprehensive School)" userId="S::davida24@hwbcymru.net::178720f6-573e-40a0-af3b-82e6a7283d50" providerId="AD" clId="Web-{0299A4D9-E7DE-7728-95D1-D091DA09F3DA}"/>
    <pc:docChg chg="modSld">
      <pc:chgData name="A David (Cefn Saeson Comprehensive School)" userId="S::davida24@hwbcymru.net::178720f6-573e-40a0-af3b-82e6a7283d50" providerId="AD" clId="Web-{0299A4D9-E7DE-7728-95D1-D091DA09F3DA}" dt="2021-12-08T10:04:16.624" v="90" actId="14100"/>
      <pc:docMkLst>
        <pc:docMk/>
      </pc:docMkLst>
      <pc:sldChg chg="addSp delSp modSp">
        <pc:chgData name="A David (Cefn Saeson Comprehensive School)" userId="S::davida24@hwbcymru.net::178720f6-573e-40a0-af3b-82e6a7283d50" providerId="AD" clId="Web-{0299A4D9-E7DE-7728-95D1-D091DA09F3DA}" dt="2021-12-08T10:04:16.624" v="90" actId="14100"/>
        <pc:sldMkLst>
          <pc:docMk/>
          <pc:sldMk cId="0" sldId="257"/>
        </pc:sldMkLst>
        <pc:spChg chg="mod">
          <ac:chgData name="A David (Cefn Saeson Comprehensive School)" userId="S::davida24@hwbcymru.net::178720f6-573e-40a0-af3b-82e6a7283d50" providerId="AD" clId="Web-{0299A4D9-E7DE-7728-95D1-D091DA09F3DA}" dt="2021-12-08T09:26:51.554" v="5" actId="1076"/>
          <ac:spMkLst>
            <pc:docMk/>
            <pc:sldMk cId="0" sldId="257"/>
            <ac:spMk id="2" creationId="{322B4593-B89D-46B2-8E3D-9DF18AEFC551}"/>
          </ac:spMkLst>
        </pc:spChg>
        <pc:spChg chg="add del mod">
          <ac:chgData name="A David (Cefn Saeson Comprehensive School)" userId="S::davida24@hwbcymru.net::178720f6-573e-40a0-af3b-82e6a7283d50" providerId="AD" clId="Web-{0299A4D9-E7DE-7728-95D1-D091DA09F3DA}" dt="2021-12-08T09:31:38.109" v="58"/>
          <ac:spMkLst>
            <pc:docMk/>
            <pc:sldMk cId="0" sldId="257"/>
            <ac:spMk id="4" creationId="{D446B02B-81F8-45BC-B2EF-F400F3410FBC}"/>
          </ac:spMkLst>
        </pc:spChg>
        <pc:spChg chg="add mod">
          <ac:chgData name="A David (Cefn Saeson Comprehensive School)" userId="S::davida24@hwbcymru.net::178720f6-573e-40a0-af3b-82e6a7283d50" providerId="AD" clId="Web-{0299A4D9-E7DE-7728-95D1-D091DA09F3DA}" dt="2021-12-08T10:02:14.965" v="68" actId="1076"/>
          <ac:spMkLst>
            <pc:docMk/>
            <pc:sldMk cId="0" sldId="257"/>
            <ac:spMk id="5" creationId="{6AE4EE46-CFAD-4425-BDB1-2E4C6C3FD245}"/>
          </ac:spMkLst>
        </pc:spChg>
        <pc:spChg chg="add del mod">
          <ac:chgData name="A David (Cefn Saeson Comprehensive School)" userId="S::davida24@hwbcymru.net::178720f6-573e-40a0-af3b-82e6a7283d50" providerId="AD" clId="Web-{0299A4D9-E7DE-7728-95D1-D091DA09F3DA}" dt="2021-12-08T09:28:02.103" v="20"/>
          <ac:spMkLst>
            <pc:docMk/>
            <pc:sldMk cId="0" sldId="257"/>
            <ac:spMk id="8" creationId="{7F9BA0AF-A429-4137-94B2-87A9359DDD75}"/>
          </ac:spMkLst>
        </pc:spChg>
        <pc:spChg chg="add del mod">
          <ac:chgData name="A David (Cefn Saeson Comprehensive School)" userId="S::davida24@hwbcymru.net::178720f6-573e-40a0-af3b-82e6a7283d50" providerId="AD" clId="Web-{0299A4D9-E7DE-7728-95D1-D091DA09F3DA}" dt="2021-12-08T10:03:29.060" v="82"/>
          <ac:spMkLst>
            <pc:docMk/>
            <pc:sldMk cId="0" sldId="257"/>
            <ac:spMk id="9" creationId="{4BD16DF5-708E-4410-913D-C4A6E678FF13}"/>
          </ac:spMkLst>
        </pc:spChg>
        <pc:spChg chg="add del mod">
          <ac:chgData name="A David (Cefn Saeson Comprehensive School)" userId="S::davida24@hwbcymru.net::178720f6-573e-40a0-af3b-82e6a7283d50" providerId="AD" clId="Web-{0299A4D9-E7DE-7728-95D1-D091DA09F3DA}" dt="2021-12-08T09:29:26.855" v="49"/>
          <ac:spMkLst>
            <pc:docMk/>
            <pc:sldMk cId="0" sldId="257"/>
            <ac:spMk id="11" creationId="{8CC2CCD8-D13D-42A9-BC08-1A81E1178E5F}"/>
          </ac:spMkLst>
        </pc:spChg>
        <pc:spChg chg="add del mod">
          <ac:chgData name="A David (Cefn Saeson Comprehensive School)" userId="S::davida24@hwbcymru.net::178720f6-573e-40a0-af3b-82e6a7283d50" providerId="AD" clId="Web-{0299A4D9-E7DE-7728-95D1-D091DA09F3DA}" dt="2021-12-08T09:29:18.058" v="45"/>
          <ac:spMkLst>
            <pc:docMk/>
            <pc:sldMk cId="0" sldId="257"/>
            <ac:spMk id="14" creationId="{6E1942DF-043C-43B1-9505-F531E0A16A94}"/>
          </ac:spMkLst>
        </pc:spChg>
        <pc:picChg chg="add mod">
          <ac:chgData name="A David (Cefn Saeson Comprehensive School)" userId="S::davida24@hwbcymru.net::178720f6-573e-40a0-af3b-82e6a7283d50" providerId="AD" clId="Web-{0299A4D9-E7DE-7728-95D1-D091DA09F3DA}" dt="2021-12-08T10:03:56.873" v="87" actId="1076"/>
          <ac:picMkLst>
            <pc:docMk/>
            <pc:sldMk cId="0" sldId="257"/>
            <ac:picMk id="3" creationId="{D64929A5-A550-4AD3-8806-CC23DB0A6F36}"/>
          </ac:picMkLst>
        </pc:picChg>
        <pc:picChg chg="add mod">
          <ac:chgData name="A David (Cefn Saeson Comprehensive School)" userId="S::davida24@hwbcymru.net::178720f6-573e-40a0-af3b-82e6a7283d50" providerId="AD" clId="Web-{0299A4D9-E7DE-7728-95D1-D091DA09F3DA}" dt="2021-12-08T10:04:12.624" v="89" actId="1076"/>
          <ac:picMkLst>
            <pc:docMk/>
            <pc:sldMk cId="0" sldId="257"/>
            <ac:picMk id="4" creationId="{605C34C0-F447-48D9-80C2-6CC61EBB9ED9}"/>
          </ac:picMkLst>
        </pc:picChg>
        <pc:picChg chg="add mod">
          <ac:chgData name="A David (Cefn Saeson Comprehensive School)" userId="S::davida24@hwbcymru.net::178720f6-573e-40a0-af3b-82e6a7283d50" providerId="AD" clId="Web-{0299A4D9-E7DE-7728-95D1-D091DA09F3DA}" dt="2021-12-08T10:03:49.857" v="86" actId="1076"/>
          <ac:picMkLst>
            <pc:docMk/>
            <pc:sldMk cId="0" sldId="257"/>
            <ac:picMk id="6" creationId="{1298E578-B09E-4507-B811-04AF3D602B83}"/>
          </ac:picMkLst>
        </pc:picChg>
        <pc:picChg chg="add del mod">
          <ac:chgData name="A David (Cefn Saeson Comprehensive School)" userId="S::davida24@hwbcymru.net::178720f6-573e-40a0-af3b-82e6a7283d50" providerId="AD" clId="Web-{0299A4D9-E7DE-7728-95D1-D091DA09F3DA}" dt="2021-12-08T09:29:38.840" v="52"/>
          <ac:picMkLst>
            <pc:docMk/>
            <pc:sldMk cId="0" sldId="257"/>
            <ac:picMk id="7" creationId="{9C7866BF-DC14-4C86-A16C-1F1C8D67E0A6}"/>
          </ac:picMkLst>
        </pc:picChg>
        <pc:picChg chg="add mod">
          <ac:chgData name="A David (Cefn Saeson Comprehensive School)" userId="S::davida24@hwbcymru.net::178720f6-573e-40a0-af3b-82e6a7283d50" providerId="AD" clId="Web-{0299A4D9-E7DE-7728-95D1-D091DA09F3DA}" dt="2021-12-08T10:04:16.624" v="90" actId="14100"/>
          <ac:picMkLst>
            <pc:docMk/>
            <pc:sldMk cId="0" sldId="257"/>
            <ac:picMk id="8" creationId="{1CF487F3-8EF7-4E56-A6CB-664711EC6AC6}"/>
          </ac:picMkLst>
        </pc:picChg>
        <pc:picChg chg="add mod">
          <ac:chgData name="A David (Cefn Saeson Comprehensive School)" userId="S::davida24@hwbcymru.net::178720f6-573e-40a0-af3b-82e6a7283d50" providerId="AD" clId="Web-{0299A4D9-E7DE-7728-95D1-D091DA09F3DA}" dt="2021-12-08T09:29:30.746" v="50" actId="1076"/>
          <ac:picMkLst>
            <pc:docMk/>
            <pc:sldMk cId="0" sldId="257"/>
            <ac:picMk id="10" creationId="{E3FA2824-B51B-4C62-BEC3-4A1981F56925}"/>
          </ac:picMkLst>
        </pc:picChg>
        <pc:picChg chg="add mod">
          <ac:chgData name="A David (Cefn Saeson Comprehensive School)" userId="S::davida24@hwbcymru.net::178720f6-573e-40a0-af3b-82e6a7283d50" providerId="AD" clId="Web-{0299A4D9-E7DE-7728-95D1-D091DA09F3DA}" dt="2021-12-08T09:31:49.625" v="62" actId="1076"/>
          <ac:picMkLst>
            <pc:docMk/>
            <pc:sldMk cId="0" sldId="257"/>
            <ac:picMk id="13" creationId="{6CDC6D93-58B5-47F5-9670-E5AFFA28AB8F}"/>
          </ac:picMkLst>
        </pc:picChg>
        <pc:picChg chg="add del mod">
          <ac:chgData name="A David (Cefn Saeson Comprehensive School)" userId="S::davida24@hwbcymru.net::178720f6-573e-40a0-af3b-82e6a7283d50" providerId="AD" clId="Web-{0299A4D9-E7DE-7728-95D1-D091DA09F3DA}" dt="2021-12-08T10:02:17.543" v="70"/>
          <ac:picMkLst>
            <pc:docMk/>
            <pc:sldMk cId="0" sldId="257"/>
            <ac:picMk id="16" creationId="{EA690807-B75B-4C35-A504-41FA8A848EFE}"/>
          </ac:picMkLst>
        </pc:picChg>
      </pc:sldChg>
    </pc:docChg>
  </pc:docChgLst>
  <pc:docChgLst>
    <pc:chgData name="A Evans (Cefn Saeson Comprehensive School)" userId="S::evansa1177@hwbcymru.net::350763d5-a6ce-43f7-bd1d-058d6327653c" providerId="AD" clId="Web-{0850C83C-C458-9D2F-7F45-C7F9FD599A3D}"/>
    <pc:docChg chg="modSld">
      <pc:chgData name="A Evans (Cefn Saeson Comprehensive School)" userId="S::evansa1177@hwbcymru.net::350763d5-a6ce-43f7-bd1d-058d6327653c" providerId="AD" clId="Web-{0850C83C-C458-9D2F-7F45-C7F9FD599A3D}" dt="2021-12-10T12:52:24.083" v="9" actId="20577"/>
      <pc:docMkLst>
        <pc:docMk/>
      </pc:docMkLst>
      <pc:sldChg chg="modSp">
        <pc:chgData name="A Evans (Cefn Saeson Comprehensive School)" userId="S::evansa1177@hwbcymru.net::350763d5-a6ce-43f7-bd1d-058d6327653c" providerId="AD" clId="Web-{0850C83C-C458-9D2F-7F45-C7F9FD599A3D}" dt="2021-12-10T12:52:24.083" v="9" actId="20577"/>
        <pc:sldMkLst>
          <pc:docMk/>
          <pc:sldMk cId="0" sldId="261"/>
        </pc:sldMkLst>
        <pc:spChg chg="mod">
          <ac:chgData name="A Evans (Cefn Saeson Comprehensive School)" userId="S::evansa1177@hwbcymru.net::350763d5-a6ce-43f7-bd1d-058d6327653c" providerId="AD" clId="Web-{0850C83C-C458-9D2F-7F45-C7F9FD599A3D}" dt="2021-12-10T12:51:48.645" v="2" actId="20577"/>
          <ac:spMkLst>
            <pc:docMk/>
            <pc:sldMk cId="0" sldId="261"/>
            <ac:spMk id="2" creationId="{E99113AF-7C23-4438-9914-FF59C8DAC654}"/>
          </ac:spMkLst>
        </pc:spChg>
        <pc:spChg chg="mod">
          <ac:chgData name="A Evans (Cefn Saeson Comprehensive School)" userId="S::evansa1177@hwbcymru.net::350763d5-a6ce-43f7-bd1d-058d6327653c" providerId="AD" clId="Web-{0850C83C-C458-9D2F-7F45-C7F9FD599A3D}" dt="2021-12-10T12:52:01.645" v="4" actId="20577"/>
          <ac:spMkLst>
            <pc:docMk/>
            <pc:sldMk cId="0" sldId="261"/>
            <ac:spMk id="4" creationId="{ED994544-85AD-48C0-B019-C2AC3A07CB46}"/>
          </ac:spMkLst>
        </pc:spChg>
        <pc:spChg chg="mod">
          <ac:chgData name="A Evans (Cefn Saeson Comprehensive School)" userId="S::evansa1177@hwbcymru.net::350763d5-a6ce-43f7-bd1d-058d6327653c" providerId="AD" clId="Web-{0850C83C-C458-9D2F-7F45-C7F9FD599A3D}" dt="2021-12-10T12:52:11.833" v="6" actId="20577"/>
          <ac:spMkLst>
            <pc:docMk/>
            <pc:sldMk cId="0" sldId="261"/>
            <ac:spMk id="5" creationId="{CD4FBABC-8AF9-4D42-84B5-40C51184765C}"/>
          </ac:spMkLst>
        </pc:spChg>
        <pc:spChg chg="mod">
          <ac:chgData name="A Evans (Cefn Saeson Comprehensive School)" userId="S::evansa1177@hwbcymru.net::350763d5-a6ce-43f7-bd1d-058d6327653c" providerId="AD" clId="Web-{0850C83C-C458-9D2F-7F45-C7F9FD599A3D}" dt="2021-12-10T12:52:24.083" v="9" actId="20577"/>
          <ac:spMkLst>
            <pc:docMk/>
            <pc:sldMk cId="0" sldId="261"/>
            <ac:spMk id="6" creationId="{675E52BC-A0EF-4E15-89D5-65A14C014E1C}"/>
          </ac:spMkLst>
        </pc:spChg>
      </pc:sldChg>
    </pc:docChg>
  </pc:docChgLst>
  <pc:docChgLst>
    <pc:chgData name="A David (Cefn Saeson Comprehensive School)" userId="S::davida24@hwbcymru.net::178720f6-573e-40a0-af3b-82e6a7283d50" providerId="AD" clId="Web-{C94DDB6B-4E0F-A920-A788-4EB931739269}"/>
    <pc:docChg chg="delSld modSld">
      <pc:chgData name="A David (Cefn Saeson Comprehensive School)" userId="S::davida24@hwbcymru.net::178720f6-573e-40a0-af3b-82e6a7283d50" providerId="AD" clId="Web-{C94DDB6B-4E0F-A920-A788-4EB931739269}" dt="2021-12-02T13:40:01.843" v="496" actId="20577"/>
      <pc:docMkLst>
        <pc:docMk/>
      </pc:docMkLst>
      <pc:sldChg chg="addSp modSp">
        <pc:chgData name="A David (Cefn Saeson Comprehensive School)" userId="S::davida24@hwbcymru.net::178720f6-573e-40a0-af3b-82e6a7283d50" providerId="AD" clId="Web-{C94DDB6B-4E0F-A920-A788-4EB931739269}" dt="2021-12-01T12:37:06.339" v="108" actId="1076"/>
        <pc:sldMkLst>
          <pc:docMk/>
          <pc:sldMk cId="0" sldId="257"/>
        </pc:sldMkLst>
        <pc:spChg chg="add mod">
          <ac:chgData name="A David (Cefn Saeson Comprehensive School)" userId="S::davida24@hwbcymru.net::178720f6-573e-40a0-af3b-82e6a7283d50" providerId="AD" clId="Web-{C94DDB6B-4E0F-A920-A788-4EB931739269}" dt="2021-12-01T12:37:06.339" v="108" actId="1076"/>
          <ac:spMkLst>
            <pc:docMk/>
            <pc:sldMk cId="0" sldId="257"/>
            <ac:spMk id="2" creationId="{322B4593-B89D-46B2-8E3D-9DF18AEFC551}"/>
          </ac:spMkLst>
        </pc:spChg>
      </pc:sldChg>
      <pc:sldChg chg="addSp modSp">
        <pc:chgData name="A David (Cefn Saeson Comprehensive School)" userId="S::davida24@hwbcymru.net::178720f6-573e-40a0-af3b-82e6a7283d50" providerId="AD" clId="Web-{C94DDB6B-4E0F-A920-A788-4EB931739269}" dt="2021-12-01T12:44:32.009" v="174"/>
        <pc:sldMkLst>
          <pc:docMk/>
          <pc:sldMk cId="0" sldId="258"/>
        </pc:sldMkLst>
        <pc:graphicFrameChg chg="add modGraphic">
          <ac:chgData name="A David (Cefn Saeson Comprehensive School)" userId="S::davida24@hwbcymru.net::178720f6-573e-40a0-af3b-82e6a7283d50" providerId="AD" clId="Web-{C94DDB6B-4E0F-A920-A788-4EB931739269}" dt="2021-12-01T12:44:32.009" v="174"/>
          <ac:graphicFrameMkLst>
            <pc:docMk/>
            <pc:sldMk cId="0" sldId="258"/>
            <ac:graphicFrameMk id="2" creationId="{35CDFEA4-5F65-489A-ADD0-B6FB2428688E}"/>
          </ac:graphicFrameMkLst>
        </pc:graphicFrameChg>
      </pc:sldChg>
      <pc:sldChg chg="addSp delSp modSp">
        <pc:chgData name="A David (Cefn Saeson Comprehensive School)" userId="S::davida24@hwbcymru.net::178720f6-573e-40a0-af3b-82e6a7283d50" providerId="AD" clId="Web-{C94DDB6B-4E0F-A920-A788-4EB931739269}" dt="2021-12-01T13:00:42.996" v="416" actId="14100"/>
        <pc:sldMkLst>
          <pc:docMk/>
          <pc:sldMk cId="0" sldId="259"/>
        </pc:sldMkLst>
        <pc:spChg chg="add mod">
          <ac:chgData name="A David (Cefn Saeson Comprehensive School)" userId="S::davida24@hwbcymru.net::178720f6-573e-40a0-af3b-82e6a7283d50" providerId="AD" clId="Web-{C94DDB6B-4E0F-A920-A788-4EB931739269}" dt="2021-12-01T12:58:00.782" v="403" actId="14100"/>
          <ac:spMkLst>
            <pc:docMk/>
            <pc:sldMk cId="0" sldId="259"/>
            <ac:spMk id="2" creationId="{861A6CF3-3E68-414A-9A92-FEBE69594BE1}"/>
          </ac:spMkLst>
        </pc:spChg>
        <pc:picChg chg="add del mod">
          <ac:chgData name="A David (Cefn Saeson Comprehensive School)" userId="S::davida24@hwbcymru.net::178720f6-573e-40a0-af3b-82e6a7283d50" providerId="AD" clId="Web-{C94DDB6B-4E0F-A920-A788-4EB931739269}" dt="2021-12-01T13:00:09.119" v="407"/>
          <ac:picMkLst>
            <pc:docMk/>
            <pc:sldMk cId="0" sldId="259"/>
            <ac:picMk id="3" creationId="{185D8AF7-3169-4A80-A3AE-F169EFF9AC4A}"/>
          </ac:picMkLst>
        </pc:picChg>
        <pc:picChg chg="add mod">
          <ac:chgData name="A David (Cefn Saeson Comprehensive School)" userId="S::davida24@hwbcymru.net::178720f6-573e-40a0-af3b-82e6a7283d50" providerId="AD" clId="Web-{C94DDB6B-4E0F-A920-A788-4EB931739269}" dt="2021-12-01T13:00:40.387" v="415" actId="1076"/>
          <ac:picMkLst>
            <pc:docMk/>
            <pc:sldMk cId="0" sldId="259"/>
            <ac:picMk id="4" creationId="{BFCF32AF-C050-4F2A-8437-0B402EBA1439}"/>
          </ac:picMkLst>
        </pc:picChg>
        <pc:picChg chg="add mod">
          <ac:chgData name="A David (Cefn Saeson Comprehensive School)" userId="S::davida24@hwbcymru.net::178720f6-573e-40a0-af3b-82e6a7283d50" providerId="AD" clId="Web-{C94DDB6B-4E0F-A920-A788-4EB931739269}" dt="2021-12-01T13:00:42.996" v="416" actId="14100"/>
          <ac:picMkLst>
            <pc:docMk/>
            <pc:sldMk cId="0" sldId="259"/>
            <ac:picMk id="5" creationId="{DD36C2B5-FE21-4E05-8B7B-01DB9E4AD3BB}"/>
          </ac:picMkLst>
        </pc:picChg>
      </pc:sldChg>
      <pc:sldChg chg="addSp modSp">
        <pc:chgData name="A David (Cefn Saeson Comprehensive School)" userId="S::davida24@hwbcymru.net::178720f6-573e-40a0-af3b-82e6a7283d50" providerId="AD" clId="Web-{C94DDB6B-4E0F-A920-A788-4EB931739269}" dt="2021-12-01T12:56:29.104" v="399" actId="20577"/>
        <pc:sldMkLst>
          <pc:docMk/>
          <pc:sldMk cId="0" sldId="260"/>
        </pc:sldMkLst>
        <pc:spChg chg="add mod">
          <ac:chgData name="A David (Cefn Saeson Comprehensive School)" userId="S::davida24@hwbcymru.net::178720f6-573e-40a0-af3b-82e6a7283d50" providerId="AD" clId="Web-{C94DDB6B-4E0F-A920-A788-4EB931739269}" dt="2021-12-01T12:56:29.104" v="399" actId="20577"/>
          <ac:spMkLst>
            <pc:docMk/>
            <pc:sldMk cId="0" sldId="260"/>
            <ac:spMk id="2" creationId="{E6A6AA6F-A143-4220-8477-F78E4BFB4811}"/>
          </ac:spMkLst>
        </pc:spChg>
      </pc:sldChg>
      <pc:sldChg chg="addSp modSp">
        <pc:chgData name="A David (Cefn Saeson Comprehensive School)" userId="S::davida24@hwbcymru.net::178720f6-573e-40a0-af3b-82e6a7283d50" providerId="AD" clId="Web-{C94DDB6B-4E0F-A920-A788-4EB931739269}" dt="2021-12-02T13:40:01.843" v="496" actId="20577"/>
        <pc:sldMkLst>
          <pc:docMk/>
          <pc:sldMk cId="0" sldId="261"/>
        </pc:sldMkLst>
        <pc:spChg chg="add mod">
          <ac:chgData name="A David (Cefn Saeson Comprehensive School)" userId="S::davida24@hwbcymru.net::178720f6-573e-40a0-af3b-82e6a7283d50" providerId="AD" clId="Web-{C94DDB6B-4E0F-A920-A788-4EB931739269}" dt="2021-12-02T13:40:01.843" v="496" actId="20577"/>
          <ac:spMkLst>
            <pc:docMk/>
            <pc:sldMk cId="0" sldId="261"/>
            <ac:spMk id="2" creationId="{E99113AF-7C23-4438-9914-FF59C8DAC654}"/>
          </ac:spMkLst>
        </pc:spChg>
        <pc:spChg chg="add mod">
          <ac:chgData name="A David (Cefn Saeson Comprehensive School)" userId="S::davida24@hwbcymru.net::178720f6-573e-40a0-af3b-82e6a7283d50" providerId="AD" clId="Web-{C94DDB6B-4E0F-A920-A788-4EB931739269}" dt="2021-12-01T13:10:36.411" v="481" actId="14100"/>
          <ac:spMkLst>
            <pc:docMk/>
            <pc:sldMk cId="0" sldId="261"/>
            <ac:spMk id="4" creationId="{ED994544-85AD-48C0-B019-C2AC3A07CB46}"/>
          </ac:spMkLst>
        </pc:spChg>
        <pc:spChg chg="add mod">
          <ac:chgData name="A David (Cefn Saeson Comprehensive School)" userId="S::davida24@hwbcymru.net::178720f6-573e-40a0-af3b-82e6a7283d50" providerId="AD" clId="Web-{C94DDB6B-4E0F-A920-A788-4EB931739269}" dt="2021-12-01T13:10:25.239" v="479" actId="14100"/>
          <ac:spMkLst>
            <pc:docMk/>
            <pc:sldMk cId="0" sldId="261"/>
            <ac:spMk id="5" creationId="{CD4FBABC-8AF9-4D42-84B5-40C51184765C}"/>
          </ac:spMkLst>
        </pc:spChg>
        <pc:spChg chg="add mod">
          <ac:chgData name="A David (Cefn Saeson Comprehensive School)" userId="S::davida24@hwbcymru.net::178720f6-573e-40a0-af3b-82e6a7283d50" providerId="AD" clId="Web-{C94DDB6B-4E0F-A920-A788-4EB931739269}" dt="2021-12-01T13:10:07.769" v="477" actId="14100"/>
          <ac:spMkLst>
            <pc:docMk/>
            <pc:sldMk cId="0" sldId="261"/>
            <ac:spMk id="6" creationId="{675E52BC-A0EF-4E15-89D5-65A14C014E1C}"/>
          </ac:spMkLst>
        </pc:spChg>
      </pc:sldChg>
      <pc:sldChg chg="addSp delSp modSp">
        <pc:chgData name="A David (Cefn Saeson Comprehensive School)" userId="S::davida24@hwbcymru.net::178720f6-573e-40a0-af3b-82e6a7283d50" providerId="AD" clId="Web-{C94DDB6B-4E0F-A920-A788-4EB931739269}" dt="2021-12-01T13:07:16.335" v="443" actId="14100"/>
        <pc:sldMkLst>
          <pc:docMk/>
          <pc:sldMk cId="0" sldId="262"/>
        </pc:sldMkLst>
        <pc:spChg chg="add mod">
          <ac:chgData name="A David (Cefn Saeson Comprehensive School)" userId="S::davida24@hwbcymru.net::178720f6-573e-40a0-af3b-82e6a7283d50" providerId="AD" clId="Web-{C94DDB6B-4E0F-A920-A788-4EB931739269}" dt="2021-12-01T13:07:16.335" v="443" actId="14100"/>
          <ac:spMkLst>
            <pc:docMk/>
            <pc:sldMk cId="0" sldId="262"/>
            <ac:spMk id="2" creationId="{13A3C7F9-B939-4771-96CB-57BD69BCD802}"/>
          </ac:spMkLst>
        </pc:spChg>
        <pc:spChg chg="add del mod">
          <ac:chgData name="A David (Cefn Saeson Comprehensive School)" userId="S::davida24@hwbcymru.net::178720f6-573e-40a0-af3b-82e6a7283d50" providerId="AD" clId="Web-{C94DDB6B-4E0F-A920-A788-4EB931739269}" dt="2021-12-01T13:04:32.996" v="434"/>
          <ac:spMkLst>
            <pc:docMk/>
            <pc:sldMk cId="0" sldId="262"/>
            <ac:spMk id="4" creationId="{A92966BB-F9AD-439D-AA7F-9BCB64890DE9}"/>
          </ac:spMkLst>
        </pc:spChg>
        <pc:picChg chg="add mod">
          <ac:chgData name="A David (Cefn Saeson Comprehensive School)" userId="S::davida24@hwbcymru.net::178720f6-573e-40a0-af3b-82e6a7283d50" providerId="AD" clId="Web-{C94DDB6B-4E0F-A920-A788-4EB931739269}" dt="2021-12-01T13:07:07.975" v="441" actId="1076"/>
          <ac:picMkLst>
            <pc:docMk/>
            <pc:sldMk cId="0" sldId="262"/>
            <ac:picMk id="3" creationId="{4205E2B4-6A6E-48EC-9C5F-6CBC10D4FAC4}"/>
          </ac:picMkLst>
        </pc:picChg>
      </pc:sldChg>
      <pc:sldChg chg="addSp delSp modSp">
        <pc:chgData name="A David (Cefn Saeson Comprehensive School)" userId="S::davida24@hwbcymru.net::178720f6-573e-40a0-af3b-82e6a7283d50" providerId="AD" clId="Web-{C94DDB6B-4E0F-A920-A788-4EB931739269}" dt="2021-12-01T12:32:14.882" v="50" actId="20577"/>
        <pc:sldMkLst>
          <pc:docMk/>
          <pc:sldMk cId="0" sldId="263"/>
        </pc:sldMkLst>
        <pc:spChg chg="add del mod">
          <ac:chgData name="A David (Cefn Saeson Comprehensive School)" userId="S::davida24@hwbcymru.net::178720f6-573e-40a0-af3b-82e6a7283d50" providerId="AD" clId="Web-{C94DDB6B-4E0F-A920-A788-4EB931739269}" dt="2021-12-01T12:27:27.956" v="19"/>
          <ac:spMkLst>
            <pc:docMk/>
            <pc:sldMk cId="0" sldId="263"/>
            <ac:spMk id="3" creationId="{FA4A03EA-4D9C-4FFC-81B6-9B3F3DE8D873}"/>
          </ac:spMkLst>
        </pc:spChg>
        <pc:spChg chg="add del mod">
          <ac:chgData name="A David (Cefn Saeson Comprehensive School)" userId="S::davida24@hwbcymru.net::178720f6-573e-40a0-af3b-82e6a7283d50" providerId="AD" clId="Web-{C94DDB6B-4E0F-A920-A788-4EB931739269}" dt="2021-12-01T12:28:02.006" v="28"/>
          <ac:spMkLst>
            <pc:docMk/>
            <pc:sldMk cId="0" sldId="263"/>
            <ac:spMk id="7" creationId="{62BE0DC1-649A-40D2-9D4E-396CAC14E4A6}"/>
          </ac:spMkLst>
        </pc:spChg>
        <pc:spChg chg="add del mod">
          <ac:chgData name="A David (Cefn Saeson Comprehensive School)" userId="S::davida24@hwbcymru.net::178720f6-573e-40a0-af3b-82e6a7283d50" providerId="AD" clId="Web-{C94DDB6B-4E0F-A920-A788-4EB931739269}" dt="2021-12-01T12:28:03.615" v="29"/>
          <ac:spMkLst>
            <pc:docMk/>
            <pc:sldMk cId="0" sldId="263"/>
            <ac:spMk id="10" creationId="{13305A75-CC72-4928-97D0-AA0A13E3CBF4}"/>
          </ac:spMkLst>
        </pc:spChg>
        <pc:spChg chg="add mod">
          <ac:chgData name="A David (Cefn Saeson Comprehensive School)" userId="S::davida24@hwbcymru.net::178720f6-573e-40a0-af3b-82e6a7283d50" providerId="AD" clId="Web-{C94DDB6B-4E0F-A920-A788-4EB931739269}" dt="2021-12-01T12:32:14.882" v="50" actId="20577"/>
          <ac:spMkLst>
            <pc:docMk/>
            <pc:sldMk cId="0" sldId="263"/>
            <ac:spMk id="14" creationId="{526145BD-B31E-4041-BB97-F22BEEFAAB46}"/>
          </ac:spMkLst>
        </pc:spChg>
        <pc:picChg chg="add mod">
          <ac:chgData name="A David (Cefn Saeson Comprehensive School)" userId="S::davida24@hwbcymru.net::178720f6-573e-40a0-af3b-82e6a7283d50" providerId="AD" clId="Web-{C94DDB6B-4E0F-A920-A788-4EB931739269}" dt="2021-12-01T12:23:55.708" v="5" actId="1076"/>
          <ac:picMkLst>
            <pc:docMk/>
            <pc:sldMk cId="0" sldId="263"/>
            <ac:picMk id="2" creationId="{2D53FC45-E122-47A4-8979-79981E7815A7}"/>
          </ac:picMkLst>
        </pc:picChg>
        <pc:picChg chg="add mod">
          <ac:chgData name="A David (Cefn Saeson Comprehensive School)" userId="S::davida24@hwbcymru.net::178720f6-573e-40a0-af3b-82e6a7283d50" providerId="AD" clId="Web-{C94DDB6B-4E0F-A920-A788-4EB931739269}" dt="2021-12-01T12:28:14.600" v="31" actId="1076"/>
          <ac:picMkLst>
            <pc:docMk/>
            <pc:sldMk cId="0" sldId="263"/>
            <ac:picMk id="5" creationId="{9AE9E8B1-EC11-48B3-AD0C-B37742DAA4EB}"/>
          </ac:picMkLst>
        </pc:picChg>
        <pc:picChg chg="add mod">
          <ac:chgData name="A David (Cefn Saeson Comprehensive School)" userId="S::davida24@hwbcymru.net::178720f6-573e-40a0-af3b-82e6a7283d50" providerId="AD" clId="Web-{C94DDB6B-4E0F-A920-A788-4EB931739269}" dt="2021-12-01T12:28:09.772" v="30" actId="1076"/>
          <ac:picMkLst>
            <pc:docMk/>
            <pc:sldMk cId="0" sldId="263"/>
            <ac:picMk id="6" creationId="{1BBBF8F0-705B-4AEC-BB03-CCE8D4A5A4AD}"/>
          </ac:picMkLst>
        </pc:picChg>
        <pc:picChg chg="add mod">
          <ac:chgData name="A David (Cefn Saeson Comprehensive School)" userId="S::davida24@hwbcymru.net::178720f6-573e-40a0-af3b-82e6a7283d50" providerId="AD" clId="Web-{C94DDB6B-4E0F-A920-A788-4EB931739269}" dt="2021-12-01T12:27:43.770" v="22" actId="1076"/>
          <ac:picMkLst>
            <pc:docMk/>
            <pc:sldMk cId="0" sldId="263"/>
            <ac:picMk id="9" creationId="{90950733-822E-4D9F-B11C-6A8C0F3BED7D}"/>
          </ac:picMkLst>
        </pc:picChg>
        <pc:picChg chg="add mod">
          <ac:chgData name="A David (Cefn Saeson Comprehensive School)" userId="S::davida24@hwbcymru.net::178720f6-573e-40a0-af3b-82e6a7283d50" providerId="AD" clId="Web-{C94DDB6B-4E0F-A920-A788-4EB931739269}" dt="2021-12-01T12:27:37.973" v="21" actId="1076"/>
          <ac:picMkLst>
            <pc:docMk/>
            <pc:sldMk cId="0" sldId="263"/>
            <ac:picMk id="12" creationId="{673975AE-06BB-4E86-9575-A04EE9A83C78}"/>
          </ac:picMkLst>
        </pc:picChg>
        <pc:picChg chg="add mod">
          <ac:chgData name="A David (Cefn Saeson Comprehensive School)" userId="S::davida24@hwbcymru.net::178720f6-573e-40a0-af3b-82e6a7283d50" providerId="AD" clId="Web-{C94DDB6B-4E0F-A920-A788-4EB931739269}" dt="2021-12-01T12:29:14.026" v="34" actId="1076"/>
          <ac:picMkLst>
            <pc:docMk/>
            <pc:sldMk cId="0" sldId="263"/>
            <ac:picMk id="13" creationId="{100C6F53-9C56-4CA2-8A66-726408B35809}"/>
          </ac:picMkLst>
        </pc:picChg>
      </pc:sldChg>
      <pc:sldChg chg="del">
        <pc:chgData name="A David (Cefn Saeson Comprehensive School)" userId="S::davida24@hwbcymru.net::178720f6-573e-40a0-af3b-82e6a7283d50" providerId="AD" clId="Web-{C94DDB6B-4E0F-A920-A788-4EB931739269}" dt="2021-12-01T13:06:54.599" v="439"/>
        <pc:sldMkLst>
          <pc:docMk/>
          <pc:sldMk cId="2903549416" sldId="264"/>
        </pc:sldMkLst>
      </pc:sldChg>
      <pc:sldChg chg="addSp delSp modSp del">
        <pc:chgData name="A David (Cefn Saeson Comprehensive School)" userId="S::davida24@hwbcymru.net::178720f6-573e-40a0-af3b-82e6a7283d50" providerId="AD" clId="Web-{C94DDB6B-4E0F-A920-A788-4EB931739269}" dt="2021-12-01T13:06:56.443" v="440"/>
        <pc:sldMkLst>
          <pc:docMk/>
          <pc:sldMk cId="3285189674" sldId="265"/>
        </pc:sldMkLst>
        <pc:spChg chg="add mod">
          <ac:chgData name="A David (Cefn Saeson Comprehensive School)" userId="S::davida24@hwbcymru.net::178720f6-573e-40a0-af3b-82e6a7283d50" providerId="AD" clId="Web-{C94DDB6B-4E0F-A920-A788-4EB931739269}" dt="2021-12-01T12:37:41.779" v="111"/>
          <ac:spMkLst>
            <pc:docMk/>
            <pc:sldMk cId="3285189674" sldId="265"/>
            <ac:spMk id="4" creationId="{985A3954-1669-4A0E-8D85-40A603C1F918}"/>
          </ac:spMkLst>
        </pc:spChg>
        <pc:graphicFrameChg chg="add del mod modGraphic">
          <ac:chgData name="A David (Cefn Saeson Comprehensive School)" userId="S::davida24@hwbcymru.net::178720f6-573e-40a0-af3b-82e6a7283d50" providerId="AD" clId="Web-{C94DDB6B-4E0F-A920-A788-4EB931739269}" dt="2021-12-01T12:44:52.698" v="179"/>
          <ac:graphicFrameMkLst>
            <pc:docMk/>
            <pc:sldMk cId="3285189674" sldId="265"/>
            <ac:graphicFrameMk id="3" creationId="{178F4DFE-D76B-4891-AA6A-BF15C5FFB98E}"/>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b603118bc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b603118bc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fd8ccc01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6fd8ccc01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9f4f640e2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9f4f640e2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fd8ccc017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6fd8ccc01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fd8ccc01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fd8ccc01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fd8ccc017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fd8ccc01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slide" Target="../slides/slide6.xml"/><Relationship Id="rId4" Type="http://schemas.openxmlformats.org/officeDocument/2006/relationships/slide" Target="../slides/slide5.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slide" Target="../slides/slide6.xml"/><Relationship Id="rId4" Type="http://schemas.openxmlformats.org/officeDocument/2006/relationships/slide" Target="../slides/slide5.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slide" Target="../slides/slide6.xml"/><Relationship Id="rId4" Type="http://schemas.openxmlformats.org/officeDocument/2006/relationships/slide" Target="../slides/slide4.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slide" Target="../slides/slide5.xml"/><Relationship Id="rId4" Type="http://schemas.openxmlformats.org/officeDocument/2006/relationships/slide" Target="../slides/slide4.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6.xml"/><Relationship Id="rId5" Type="http://schemas.openxmlformats.org/officeDocument/2006/relationships/slide" Target="../slides/slide5.xml"/><Relationship Id="rId4" Type="http://schemas.openxmlformats.org/officeDocument/2006/relationships/slide" Target="../slides/slide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CUSTOM">
    <p:spTree>
      <p:nvGrpSpPr>
        <p:cNvPr id="1" name="Shape 12"/>
        <p:cNvGrpSpPr/>
        <p:nvPr/>
      </p:nvGrpSpPr>
      <p:grpSpPr>
        <a:xfrm>
          <a:off x="0" y="0"/>
          <a:ext cx="0" cy="0"/>
          <a:chOff x="0" y="0"/>
          <a:chExt cx="0" cy="0"/>
        </a:xfrm>
      </p:grpSpPr>
      <p:sp>
        <p:nvSpPr>
          <p:cNvPr id="13" name="Google Shape;13;p2"/>
          <p:cNvSpPr/>
          <p:nvPr/>
        </p:nvSpPr>
        <p:spPr>
          <a:xfrm flipH="1">
            <a:off x="9911134"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flipH="1">
            <a:off x="9991724"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 name="Google Shape;15;p2"/>
          <p:cNvSpPr/>
          <p:nvPr/>
        </p:nvSpPr>
        <p:spPr>
          <a:xfrm flipH="1">
            <a:off x="8026513"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 name="Google Shape;16;p2"/>
          <p:cNvSpPr/>
          <p:nvPr/>
        </p:nvSpPr>
        <p:spPr>
          <a:xfrm flipH="1">
            <a:off x="8105174" y="24863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 name="Google Shape;17;p2"/>
          <p:cNvSpPr/>
          <p:nvPr/>
        </p:nvSpPr>
        <p:spPr>
          <a:xfrm flipH="1">
            <a:off x="614189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 name="Google Shape;18;p2"/>
          <p:cNvSpPr/>
          <p:nvPr/>
        </p:nvSpPr>
        <p:spPr>
          <a:xfrm flipH="1">
            <a:off x="6228246"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 name="Google Shape;19;p2"/>
          <p:cNvSpPr/>
          <p:nvPr/>
        </p:nvSpPr>
        <p:spPr>
          <a:xfrm flipH="1">
            <a:off x="425727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0" name="Google Shape;20;p2"/>
          <p:cNvSpPr/>
          <p:nvPr/>
        </p:nvSpPr>
        <p:spPr>
          <a:xfrm flipH="1">
            <a:off x="4341695"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1" name="Google Shape;21;p2"/>
          <p:cNvSpPr/>
          <p:nvPr/>
        </p:nvSpPr>
        <p:spPr>
          <a:xfrm flipH="1">
            <a:off x="2372650"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2" name="Google Shape;22;p2"/>
          <p:cNvSpPr/>
          <p:nvPr/>
        </p:nvSpPr>
        <p:spPr>
          <a:xfrm flipH="1">
            <a:off x="2437497" y="24543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 name="Google Shape;23;p2"/>
          <p:cNvSpPr/>
          <p:nvPr/>
        </p:nvSpPr>
        <p:spPr>
          <a:xfrm flipH="1">
            <a:off x="168442" y="171638"/>
            <a:ext cx="11819824" cy="6481022"/>
          </a:xfrm>
          <a:custGeom>
            <a:avLst/>
            <a:gdLst/>
            <a:ahLst/>
            <a:cxnLst/>
            <a:rect l="l" t="t" r="r" b="b"/>
            <a:pathLst>
              <a:path w="11819824" h="6481022" extrusionOk="0">
                <a:moveTo>
                  <a:pt x="11057030" y="0"/>
                </a:moveTo>
                <a:lnTo>
                  <a:pt x="10606184" y="0"/>
                </a:lnTo>
                <a:lnTo>
                  <a:pt x="10585408" y="0"/>
                </a:lnTo>
                <a:lnTo>
                  <a:pt x="10134563" y="0"/>
                </a:lnTo>
                <a:cubicBezTo>
                  <a:pt x="9968823" y="0"/>
                  <a:pt x="9834464" y="140055"/>
                  <a:pt x="9834464" y="312821"/>
                </a:cubicBezTo>
                <a:lnTo>
                  <a:pt x="9842857" y="478859"/>
                </a:lnTo>
                <a:cubicBezTo>
                  <a:pt x="9842857" y="541653"/>
                  <a:pt x="9806231" y="595530"/>
                  <a:pt x="9754033" y="618544"/>
                </a:cubicBezTo>
                <a:lnTo>
                  <a:pt x="9705003"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11486590" y="628862"/>
                </a:lnTo>
                <a:lnTo>
                  <a:pt x="11437560" y="618544"/>
                </a:lnTo>
                <a:cubicBezTo>
                  <a:pt x="11385362" y="595530"/>
                  <a:pt x="11348736" y="541653"/>
                  <a:pt x="11348736" y="478859"/>
                </a:cubicBezTo>
                <a:lnTo>
                  <a:pt x="11357128" y="312821"/>
                </a:lnTo>
                <a:cubicBezTo>
                  <a:pt x="11357128" y="140055"/>
                  <a:pt x="11222769" y="0"/>
                  <a:pt x="11057030"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24;p2"/>
          <p:cNvSpPr/>
          <p:nvPr/>
        </p:nvSpPr>
        <p:spPr>
          <a:xfrm flipH="1">
            <a:off x="296572"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7"/>
        <p:cNvGrpSpPr/>
        <p:nvPr/>
      </p:nvGrpSpPr>
      <p:grpSpPr>
        <a:xfrm>
          <a:off x="0" y="0"/>
          <a:ext cx="0" cy="0"/>
          <a:chOff x="0" y="0"/>
          <a:chExt cx="0" cy="0"/>
        </a:xfrm>
      </p:grpSpPr>
      <p:cxnSp>
        <p:nvCxnSpPr>
          <p:cNvPr id="138" name="Google Shape;138;p13"/>
          <p:cNvCxnSpPr/>
          <p:nvPr/>
        </p:nvCxnSpPr>
        <p:spPr>
          <a:xfrm>
            <a:off x="656750" y="1680378"/>
            <a:ext cx="566400" cy="0"/>
          </a:xfrm>
          <a:prstGeom prst="straightConnector1">
            <a:avLst/>
          </a:prstGeom>
          <a:noFill/>
          <a:ln w="38100" cap="flat" cmpd="sng">
            <a:solidFill>
              <a:schemeClr val="accent4"/>
            </a:solidFill>
            <a:prstDash val="solid"/>
            <a:round/>
            <a:headEnd type="none" w="sm" len="sm"/>
            <a:tailEnd type="none" w="sm" len="sm"/>
          </a:ln>
        </p:spPr>
      </p:cxnSp>
      <p:sp>
        <p:nvSpPr>
          <p:cNvPr id="139" name="Google Shape;139;p13"/>
          <p:cNvSpPr txBox="1">
            <a:spLocks noGrp="1"/>
          </p:cNvSpPr>
          <p:nvPr>
            <p:ph type="title"/>
          </p:nvPr>
        </p:nvSpPr>
        <p:spPr>
          <a:xfrm>
            <a:off x="517200" y="610700"/>
            <a:ext cx="11157600" cy="914700"/>
          </a:xfrm>
          <a:prstGeom prst="rect">
            <a:avLst/>
          </a:prstGeom>
        </p:spPr>
        <p:txBody>
          <a:bodyPr spcFirstLastPara="1" wrap="square" lIns="121900" tIns="121900" rIns="121900" bIns="121900"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0" name="Google Shape;140;p13"/>
          <p:cNvSpPr txBox="1">
            <a:spLocks noGrp="1"/>
          </p:cNvSpPr>
          <p:nvPr>
            <p:ph type="body" idx="1"/>
          </p:nvPr>
        </p:nvSpPr>
        <p:spPr>
          <a:xfrm>
            <a:off x="517200" y="1986433"/>
            <a:ext cx="5333100" cy="410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41" name="Google Shape;141;p13"/>
          <p:cNvSpPr txBox="1">
            <a:spLocks noGrp="1"/>
          </p:cNvSpPr>
          <p:nvPr>
            <p:ph type="body" idx="2"/>
          </p:nvPr>
        </p:nvSpPr>
        <p:spPr>
          <a:xfrm>
            <a:off x="6341600" y="1986433"/>
            <a:ext cx="5333100" cy="410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42" name="Google Shape;142;p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517200" y="610700"/>
            <a:ext cx="11157600" cy="914700"/>
          </a:xfrm>
          <a:prstGeom prst="rect">
            <a:avLst/>
          </a:prstGeom>
        </p:spPr>
        <p:txBody>
          <a:bodyPr spcFirstLastPara="1" wrap="square" lIns="121900" tIns="121900" rIns="121900" bIns="121900"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5" name="Google Shape;145;p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6"/>
        <p:cNvGrpSpPr/>
        <p:nvPr/>
      </p:nvGrpSpPr>
      <p:grpSpPr>
        <a:xfrm>
          <a:off x="0" y="0"/>
          <a:ext cx="0" cy="0"/>
          <a:chOff x="0" y="0"/>
          <a:chExt cx="0" cy="0"/>
        </a:xfrm>
      </p:grpSpPr>
      <p:cxnSp>
        <p:nvCxnSpPr>
          <p:cNvPr id="147" name="Google Shape;147;p15"/>
          <p:cNvCxnSpPr/>
          <p:nvPr/>
        </p:nvCxnSpPr>
        <p:spPr>
          <a:xfrm>
            <a:off x="652291" y="1883036"/>
            <a:ext cx="441900" cy="0"/>
          </a:xfrm>
          <a:prstGeom prst="straightConnector1">
            <a:avLst/>
          </a:prstGeom>
          <a:noFill/>
          <a:ln w="38100" cap="flat" cmpd="sng">
            <a:solidFill>
              <a:schemeClr val="accent4"/>
            </a:solidFill>
            <a:prstDash val="solid"/>
            <a:round/>
            <a:headEnd type="none" w="sm" len="sm"/>
            <a:tailEnd type="none" w="sm" len="sm"/>
          </a:ln>
        </p:spPr>
      </p:cxnSp>
      <p:sp>
        <p:nvSpPr>
          <p:cNvPr id="148" name="Google Shape;148;p15"/>
          <p:cNvSpPr txBox="1">
            <a:spLocks noGrp="1"/>
          </p:cNvSpPr>
          <p:nvPr>
            <p:ph type="title"/>
          </p:nvPr>
        </p:nvSpPr>
        <p:spPr>
          <a:xfrm>
            <a:off x="517200" y="740800"/>
            <a:ext cx="37440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49" name="Google Shape;149;p15"/>
          <p:cNvSpPr txBox="1">
            <a:spLocks noGrp="1"/>
          </p:cNvSpPr>
          <p:nvPr>
            <p:ph type="body" idx="1"/>
          </p:nvPr>
        </p:nvSpPr>
        <p:spPr>
          <a:xfrm>
            <a:off x="517200" y="2125367"/>
            <a:ext cx="3744000" cy="35748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50" name="Google Shape;150;p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1"/>
        <p:cNvGrpSpPr/>
        <p:nvPr/>
      </p:nvGrpSpPr>
      <p:grpSpPr>
        <a:xfrm>
          <a:off x="0" y="0"/>
          <a:ext cx="0" cy="0"/>
          <a:chOff x="0" y="0"/>
          <a:chExt cx="0" cy="0"/>
        </a:xfrm>
      </p:grpSpPr>
      <p:sp>
        <p:nvSpPr>
          <p:cNvPr id="152" name="Google Shape;152;p16"/>
          <p:cNvSpPr txBox="1">
            <a:spLocks noGrp="1"/>
          </p:cNvSpPr>
          <p:nvPr>
            <p:ph type="title"/>
          </p:nvPr>
        </p:nvSpPr>
        <p:spPr>
          <a:xfrm>
            <a:off x="653667" y="701800"/>
            <a:ext cx="74916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53" name="Google Shape;153;p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4"/>
        <p:cNvGrpSpPr/>
        <p:nvPr/>
      </p:nvGrpSpPr>
      <p:grpSpPr>
        <a:xfrm>
          <a:off x="0" y="0"/>
          <a:ext cx="0" cy="0"/>
          <a:chOff x="0" y="0"/>
          <a:chExt cx="0" cy="0"/>
        </a:xfrm>
      </p:grpSpPr>
      <p:sp>
        <p:nvSpPr>
          <p:cNvPr id="155" name="Google Shape;155;p17"/>
          <p:cNvSpPr/>
          <p:nvPr/>
        </p:nvSpPr>
        <p:spPr>
          <a:xfrm>
            <a:off x="6096000" y="-100"/>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56" name="Google Shape;156;p17"/>
          <p:cNvCxnSpPr/>
          <p:nvPr/>
        </p:nvCxnSpPr>
        <p:spPr>
          <a:xfrm>
            <a:off x="6706233" y="5994004"/>
            <a:ext cx="721200" cy="0"/>
          </a:xfrm>
          <a:prstGeom prst="straightConnector1">
            <a:avLst/>
          </a:prstGeom>
          <a:noFill/>
          <a:ln w="38100" cap="flat" cmpd="sng">
            <a:solidFill>
              <a:schemeClr val="accent5"/>
            </a:solidFill>
            <a:prstDash val="solid"/>
            <a:round/>
            <a:headEnd type="none" w="sm" len="sm"/>
            <a:tailEnd type="none" w="sm" len="sm"/>
          </a:ln>
        </p:spPr>
      </p:cxnSp>
      <p:sp>
        <p:nvSpPr>
          <p:cNvPr id="157" name="Google Shape;157;p17"/>
          <p:cNvSpPr txBox="1">
            <a:spLocks noGrp="1"/>
          </p:cNvSpPr>
          <p:nvPr>
            <p:ph type="title"/>
          </p:nvPr>
        </p:nvSpPr>
        <p:spPr>
          <a:xfrm>
            <a:off x="354000" y="1612100"/>
            <a:ext cx="5393700" cy="2008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100"/>
              <a:buNone/>
              <a:defRPr sz="5100"/>
            </a:lvl1pPr>
            <a:lvl2pPr lvl="1" algn="ctr" rtl="0">
              <a:spcBef>
                <a:spcPts val="0"/>
              </a:spcBef>
              <a:spcAft>
                <a:spcPts val="0"/>
              </a:spcAft>
              <a:buSzPts val="5100"/>
              <a:buNone/>
              <a:defRPr sz="5100"/>
            </a:lvl2pPr>
            <a:lvl3pPr lvl="2" algn="ctr" rtl="0">
              <a:spcBef>
                <a:spcPts val="0"/>
              </a:spcBef>
              <a:spcAft>
                <a:spcPts val="0"/>
              </a:spcAft>
              <a:buSzPts val="5100"/>
              <a:buNone/>
              <a:defRPr sz="5100"/>
            </a:lvl3pPr>
            <a:lvl4pPr lvl="3" algn="ctr" rtl="0">
              <a:spcBef>
                <a:spcPts val="0"/>
              </a:spcBef>
              <a:spcAft>
                <a:spcPts val="0"/>
              </a:spcAft>
              <a:buSzPts val="5100"/>
              <a:buNone/>
              <a:defRPr sz="5100"/>
            </a:lvl4pPr>
            <a:lvl5pPr lvl="4" algn="ctr" rtl="0">
              <a:spcBef>
                <a:spcPts val="0"/>
              </a:spcBef>
              <a:spcAft>
                <a:spcPts val="0"/>
              </a:spcAft>
              <a:buSzPts val="5100"/>
              <a:buNone/>
              <a:defRPr sz="5100"/>
            </a:lvl5pPr>
            <a:lvl6pPr lvl="5" algn="ctr" rtl="0">
              <a:spcBef>
                <a:spcPts val="0"/>
              </a:spcBef>
              <a:spcAft>
                <a:spcPts val="0"/>
              </a:spcAft>
              <a:buSzPts val="5100"/>
              <a:buNone/>
              <a:defRPr sz="5100"/>
            </a:lvl6pPr>
            <a:lvl7pPr lvl="6" algn="ctr" rtl="0">
              <a:spcBef>
                <a:spcPts val="0"/>
              </a:spcBef>
              <a:spcAft>
                <a:spcPts val="0"/>
              </a:spcAft>
              <a:buSzPts val="5100"/>
              <a:buNone/>
              <a:defRPr sz="5100"/>
            </a:lvl7pPr>
            <a:lvl8pPr lvl="7" algn="ctr" rtl="0">
              <a:spcBef>
                <a:spcPts val="0"/>
              </a:spcBef>
              <a:spcAft>
                <a:spcPts val="0"/>
              </a:spcAft>
              <a:buSzPts val="5100"/>
              <a:buNone/>
              <a:defRPr sz="5100"/>
            </a:lvl8pPr>
            <a:lvl9pPr lvl="8" algn="ctr" rtl="0">
              <a:spcBef>
                <a:spcPts val="0"/>
              </a:spcBef>
              <a:spcAft>
                <a:spcPts val="0"/>
              </a:spcAft>
              <a:buSzPts val="5100"/>
              <a:buNone/>
              <a:defRPr sz="5100"/>
            </a:lvl9pPr>
          </a:lstStyle>
          <a:p>
            <a:endParaRPr/>
          </a:p>
        </p:txBody>
      </p:sp>
      <p:sp>
        <p:nvSpPr>
          <p:cNvPr id="158" name="Google Shape;158;p17"/>
          <p:cNvSpPr txBox="1">
            <a:spLocks noGrp="1"/>
          </p:cNvSpPr>
          <p:nvPr>
            <p:ph type="subTitle" idx="1"/>
          </p:nvPr>
        </p:nvSpPr>
        <p:spPr>
          <a:xfrm>
            <a:off x="354000" y="3692001"/>
            <a:ext cx="5393700" cy="17940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5"/>
              </a:buClr>
              <a:buSzPts val="2800"/>
              <a:buNone/>
              <a:defRPr sz="2800">
                <a:solidFill>
                  <a:schemeClr val="accent5"/>
                </a:solidFill>
              </a:defRPr>
            </a:lvl1pPr>
            <a:lvl2pPr lvl="1" algn="ctr" rtl="0">
              <a:lnSpc>
                <a:spcPct val="100000"/>
              </a:lnSpc>
              <a:spcBef>
                <a:spcPts val="0"/>
              </a:spcBef>
              <a:spcAft>
                <a:spcPts val="0"/>
              </a:spcAft>
              <a:buClr>
                <a:schemeClr val="accent5"/>
              </a:buClr>
              <a:buSzPts val="2800"/>
              <a:buNone/>
              <a:defRPr sz="2800">
                <a:solidFill>
                  <a:schemeClr val="accent5"/>
                </a:solidFill>
              </a:defRPr>
            </a:lvl2pPr>
            <a:lvl3pPr lvl="2" algn="ctr" rtl="0">
              <a:lnSpc>
                <a:spcPct val="100000"/>
              </a:lnSpc>
              <a:spcBef>
                <a:spcPts val="0"/>
              </a:spcBef>
              <a:spcAft>
                <a:spcPts val="0"/>
              </a:spcAft>
              <a:buClr>
                <a:schemeClr val="accent5"/>
              </a:buClr>
              <a:buSzPts val="2800"/>
              <a:buNone/>
              <a:defRPr sz="2800">
                <a:solidFill>
                  <a:schemeClr val="accent5"/>
                </a:solidFill>
              </a:defRPr>
            </a:lvl3pPr>
            <a:lvl4pPr lvl="3" algn="ctr" rtl="0">
              <a:lnSpc>
                <a:spcPct val="100000"/>
              </a:lnSpc>
              <a:spcBef>
                <a:spcPts val="0"/>
              </a:spcBef>
              <a:spcAft>
                <a:spcPts val="0"/>
              </a:spcAft>
              <a:buClr>
                <a:schemeClr val="accent5"/>
              </a:buClr>
              <a:buSzPts val="2800"/>
              <a:buNone/>
              <a:defRPr sz="2800">
                <a:solidFill>
                  <a:schemeClr val="accent5"/>
                </a:solidFill>
              </a:defRPr>
            </a:lvl4pPr>
            <a:lvl5pPr lvl="4" algn="ctr" rtl="0">
              <a:lnSpc>
                <a:spcPct val="100000"/>
              </a:lnSpc>
              <a:spcBef>
                <a:spcPts val="0"/>
              </a:spcBef>
              <a:spcAft>
                <a:spcPts val="0"/>
              </a:spcAft>
              <a:buClr>
                <a:schemeClr val="accent5"/>
              </a:buClr>
              <a:buSzPts val="2800"/>
              <a:buNone/>
              <a:defRPr sz="2800">
                <a:solidFill>
                  <a:schemeClr val="accent5"/>
                </a:solidFill>
              </a:defRPr>
            </a:lvl5pPr>
            <a:lvl6pPr lvl="5" algn="ctr" rtl="0">
              <a:lnSpc>
                <a:spcPct val="100000"/>
              </a:lnSpc>
              <a:spcBef>
                <a:spcPts val="0"/>
              </a:spcBef>
              <a:spcAft>
                <a:spcPts val="0"/>
              </a:spcAft>
              <a:buClr>
                <a:schemeClr val="accent5"/>
              </a:buClr>
              <a:buSzPts val="2800"/>
              <a:buNone/>
              <a:defRPr sz="2800">
                <a:solidFill>
                  <a:schemeClr val="accent5"/>
                </a:solidFill>
              </a:defRPr>
            </a:lvl6pPr>
            <a:lvl7pPr lvl="6" algn="ctr" rtl="0">
              <a:lnSpc>
                <a:spcPct val="100000"/>
              </a:lnSpc>
              <a:spcBef>
                <a:spcPts val="0"/>
              </a:spcBef>
              <a:spcAft>
                <a:spcPts val="0"/>
              </a:spcAft>
              <a:buClr>
                <a:schemeClr val="accent5"/>
              </a:buClr>
              <a:buSzPts val="2800"/>
              <a:buNone/>
              <a:defRPr sz="2800">
                <a:solidFill>
                  <a:schemeClr val="accent5"/>
                </a:solidFill>
              </a:defRPr>
            </a:lvl7pPr>
            <a:lvl8pPr lvl="7" algn="ctr" rtl="0">
              <a:lnSpc>
                <a:spcPct val="100000"/>
              </a:lnSpc>
              <a:spcBef>
                <a:spcPts val="0"/>
              </a:spcBef>
              <a:spcAft>
                <a:spcPts val="0"/>
              </a:spcAft>
              <a:buClr>
                <a:schemeClr val="accent5"/>
              </a:buClr>
              <a:buSzPts val="2800"/>
              <a:buNone/>
              <a:defRPr sz="2800">
                <a:solidFill>
                  <a:schemeClr val="accent5"/>
                </a:solidFill>
              </a:defRPr>
            </a:lvl8pPr>
            <a:lvl9pPr lvl="8" algn="ctr" rtl="0">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159" name="Google Shape;159;p17"/>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 name="Google Shape;160;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1"/>
        <p:cNvGrpSpPr/>
        <p:nvPr/>
      </p:nvGrpSpPr>
      <p:grpSpPr>
        <a:xfrm>
          <a:off x="0" y="0"/>
          <a:ext cx="0" cy="0"/>
          <a:chOff x="0" y="0"/>
          <a:chExt cx="0" cy="0"/>
        </a:xfrm>
      </p:grpSpPr>
      <p:sp>
        <p:nvSpPr>
          <p:cNvPr id="162" name="Google Shape;162;p18"/>
          <p:cNvSpPr txBox="1">
            <a:spLocks noGrp="1"/>
          </p:cNvSpPr>
          <p:nvPr>
            <p:ph type="body" idx="1"/>
          </p:nvPr>
        </p:nvSpPr>
        <p:spPr>
          <a:xfrm>
            <a:off x="426000" y="5644967"/>
            <a:ext cx="7998300" cy="798300"/>
          </a:xfrm>
          <a:prstGeom prst="rect">
            <a:avLst/>
          </a:prstGeom>
        </p:spPr>
        <p:txBody>
          <a:bodyPr spcFirstLastPara="1" wrap="square" lIns="121900" tIns="121900" rIns="121900" bIns="121900" anchor="ctr" anchorCtr="0">
            <a:noAutofit/>
          </a:bodyPr>
          <a:lstStyle>
            <a:lvl1pPr marL="457200" lvl="0" indent="-228600" rtl="0">
              <a:lnSpc>
                <a:spcPct val="100000"/>
              </a:lnSpc>
              <a:spcBef>
                <a:spcPts val="0"/>
              </a:spcBef>
              <a:spcAft>
                <a:spcPts val="0"/>
              </a:spcAft>
              <a:buSzPts val="2400"/>
              <a:buFont typeface="Roboto Slab"/>
              <a:buNone/>
              <a:defRPr>
                <a:latin typeface="Roboto Slab"/>
                <a:ea typeface="Roboto Slab"/>
                <a:cs typeface="Roboto Slab"/>
                <a:sym typeface="Roboto Slab"/>
              </a:defRPr>
            </a:lvl1pPr>
          </a:lstStyle>
          <a:p>
            <a:endParaRPr/>
          </a:p>
        </p:txBody>
      </p:sp>
      <p:sp>
        <p:nvSpPr>
          <p:cNvPr id="163" name="Google Shape;163;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4"/>
        <p:cNvGrpSpPr/>
        <p:nvPr/>
      </p:nvGrpSpPr>
      <p:grpSpPr>
        <a:xfrm>
          <a:off x="0" y="0"/>
          <a:ext cx="0" cy="0"/>
          <a:chOff x="0" y="0"/>
          <a:chExt cx="0" cy="0"/>
        </a:xfrm>
      </p:grpSpPr>
      <p:sp>
        <p:nvSpPr>
          <p:cNvPr id="165" name="Google Shape;165;p19"/>
          <p:cNvSpPr/>
          <p:nvPr/>
        </p:nvSpPr>
        <p:spPr>
          <a:xfrm>
            <a:off x="200" y="6769100"/>
            <a:ext cx="12191700" cy="8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 name="Google Shape;166;p19"/>
          <p:cNvSpPr txBox="1">
            <a:spLocks noGrp="1"/>
          </p:cNvSpPr>
          <p:nvPr>
            <p:ph type="title" hasCustomPrompt="1"/>
          </p:nvPr>
        </p:nvSpPr>
        <p:spPr>
          <a:xfrm>
            <a:off x="517200" y="1536600"/>
            <a:ext cx="11157600" cy="20511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5"/>
              </a:buClr>
              <a:buSzPts val="17300"/>
              <a:buNone/>
              <a:defRPr sz="17300">
                <a:solidFill>
                  <a:schemeClr val="accent5"/>
                </a:solidFill>
              </a:defRPr>
            </a:lvl1pPr>
            <a:lvl2pPr lvl="1" algn="ctr" rtl="0">
              <a:spcBef>
                <a:spcPts val="0"/>
              </a:spcBef>
              <a:spcAft>
                <a:spcPts val="0"/>
              </a:spcAft>
              <a:buClr>
                <a:schemeClr val="accent5"/>
              </a:buClr>
              <a:buSzPts val="17300"/>
              <a:buNone/>
              <a:defRPr sz="17300">
                <a:solidFill>
                  <a:schemeClr val="accent5"/>
                </a:solidFill>
              </a:defRPr>
            </a:lvl2pPr>
            <a:lvl3pPr lvl="2" algn="ctr" rtl="0">
              <a:spcBef>
                <a:spcPts val="0"/>
              </a:spcBef>
              <a:spcAft>
                <a:spcPts val="0"/>
              </a:spcAft>
              <a:buClr>
                <a:schemeClr val="accent5"/>
              </a:buClr>
              <a:buSzPts val="17300"/>
              <a:buNone/>
              <a:defRPr sz="17300">
                <a:solidFill>
                  <a:schemeClr val="accent5"/>
                </a:solidFill>
              </a:defRPr>
            </a:lvl3pPr>
            <a:lvl4pPr lvl="3" algn="ctr" rtl="0">
              <a:spcBef>
                <a:spcPts val="0"/>
              </a:spcBef>
              <a:spcAft>
                <a:spcPts val="0"/>
              </a:spcAft>
              <a:buClr>
                <a:schemeClr val="accent5"/>
              </a:buClr>
              <a:buSzPts val="17300"/>
              <a:buNone/>
              <a:defRPr sz="17300">
                <a:solidFill>
                  <a:schemeClr val="accent5"/>
                </a:solidFill>
              </a:defRPr>
            </a:lvl4pPr>
            <a:lvl5pPr lvl="4" algn="ctr" rtl="0">
              <a:spcBef>
                <a:spcPts val="0"/>
              </a:spcBef>
              <a:spcAft>
                <a:spcPts val="0"/>
              </a:spcAft>
              <a:buClr>
                <a:schemeClr val="accent5"/>
              </a:buClr>
              <a:buSzPts val="17300"/>
              <a:buNone/>
              <a:defRPr sz="17300">
                <a:solidFill>
                  <a:schemeClr val="accent5"/>
                </a:solidFill>
              </a:defRPr>
            </a:lvl5pPr>
            <a:lvl6pPr lvl="5" algn="ctr" rtl="0">
              <a:spcBef>
                <a:spcPts val="0"/>
              </a:spcBef>
              <a:spcAft>
                <a:spcPts val="0"/>
              </a:spcAft>
              <a:buClr>
                <a:schemeClr val="accent5"/>
              </a:buClr>
              <a:buSzPts val="17300"/>
              <a:buNone/>
              <a:defRPr sz="17300">
                <a:solidFill>
                  <a:schemeClr val="accent5"/>
                </a:solidFill>
              </a:defRPr>
            </a:lvl6pPr>
            <a:lvl7pPr lvl="6" algn="ctr" rtl="0">
              <a:spcBef>
                <a:spcPts val="0"/>
              </a:spcBef>
              <a:spcAft>
                <a:spcPts val="0"/>
              </a:spcAft>
              <a:buClr>
                <a:schemeClr val="accent5"/>
              </a:buClr>
              <a:buSzPts val="17300"/>
              <a:buNone/>
              <a:defRPr sz="17300">
                <a:solidFill>
                  <a:schemeClr val="accent5"/>
                </a:solidFill>
              </a:defRPr>
            </a:lvl7pPr>
            <a:lvl8pPr lvl="7" algn="ctr" rtl="0">
              <a:spcBef>
                <a:spcPts val="0"/>
              </a:spcBef>
              <a:spcAft>
                <a:spcPts val="0"/>
              </a:spcAft>
              <a:buClr>
                <a:schemeClr val="accent5"/>
              </a:buClr>
              <a:buSzPts val="17300"/>
              <a:buNone/>
              <a:defRPr sz="17300">
                <a:solidFill>
                  <a:schemeClr val="accent5"/>
                </a:solidFill>
              </a:defRPr>
            </a:lvl8pPr>
            <a:lvl9pPr lvl="8" algn="ctr" rtl="0">
              <a:spcBef>
                <a:spcPts val="0"/>
              </a:spcBef>
              <a:spcAft>
                <a:spcPts val="0"/>
              </a:spcAft>
              <a:buClr>
                <a:schemeClr val="accent5"/>
              </a:buClr>
              <a:buSzPts val="17300"/>
              <a:buNone/>
              <a:defRPr sz="17300">
                <a:solidFill>
                  <a:schemeClr val="accent5"/>
                </a:solidFill>
              </a:defRPr>
            </a:lvl9pPr>
          </a:lstStyle>
          <a:p>
            <a:r>
              <a:t>xx%</a:t>
            </a:r>
          </a:p>
        </p:txBody>
      </p:sp>
      <p:sp>
        <p:nvSpPr>
          <p:cNvPr id="167" name="Google Shape;167;p19"/>
          <p:cNvSpPr txBox="1">
            <a:spLocks noGrp="1"/>
          </p:cNvSpPr>
          <p:nvPr>
            <p:ph type="body" idx="1"/>
          </p:nvPr>
        </p:nvSpPr>
        <p:spPr>
          <a:xfrm>
            <a:off x="517200" y="3892600"/>
            <a:ext cx="11157600" cy="14289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168" name="Google Shape;168;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
        <p:nvSpPr>
          <p:cNvPr id="170" name="Google Shape;170;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itle and text">
  <p:cSld name="CUSTOM_5">
    <p:spTree>
      <p:nvGrpSpPr>
        <p:cNvPr id="1" name="Shape 25"/>
        <p:cNvGrpSpPr/>
        <p:nvPr/>
      </p:nvGrpSpPr>
      <p:grpSpPr>
        <a:xfrm>
          <a:off x="0" y="0"/>
          <a:ext cx="0" cy="0"/>
          <a:chOff x="0" y="0"/>
          <a:chExt cx="0" cy="0"/>
        </a:xfrm>
      </p:grpSpPr>
      <p:sp>
        <p:nvSpPr>
          <p:cNvPr id="26" name="Google Shape;26;p3"/>
          <p:cNvSpPr/>
          <p:nvPr/>
        </p:nvSpPr>
        <p:spPr>
          <a:xfrm flipH="1">
            <a:off x="9911134"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254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 name="Google Shape;27;p3"/>
          <p:cNvSpPr/>
          <p:nvPr/>
        </p:nvSpPr>
        <p:spPr>
          <a:xfrm flipH="1">
            <a:off x="9991724"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28;p3"/>
          <p:cNvSpPr/>
          <p:nvPr/>
        </p:nvSpPr>
        <p:spPr>
          <a:xfrm flipH="1">
            <a:off x="8026513"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 name="Google Shape;29;p3"/>
          <p:cNvSpPr/>
          <p:nvPr/>
        </p:nvSpPr>
        <p:spPr>
          <a:xfrm flipH="1">
            <a:off x="8105174" y="24863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30;p3"/>
          <p:cNvSpPr/>
          <p:nvPr/>
        </p:nvSpPr>
        <p:spPr>
          <a:xfrm flipH="1">
            <a:off x="614189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254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1" name="Google Shape;31;p3"/>
          <p:cNvSpPr/>
          <p:nvPr/>
        </p:nvSpPr>
        <p:spPr>
          <a:xfrm flipH="1">
            <a:off x="6228246"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32;p3"/>
          <p:cNvSpPr/>
          <p:nvPr/>
        </p:nvSpPr>
        <p:spPr>
          <a:xfrm flipH="1">
            <a:off x="425727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3" name="Google Shape;33;p3"/>
          <p:cNvSpPr/>
          <p:nvPr/>
        </p:nvSpPr>
        <p:spPr>
          <a:xfrm flipH="1">
            <a:off x="4341695"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3"/>
          <p:cNvSpPr/>
          <p:nvPr/>
        </p:nvSpPr>
        <p:spPr>
          <a:xfrm flipH="1">
            <a:off x="497655" y="179662"/>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 name="Google Shape;35;p3"/>
          <p:cNvSpPr/>
          <p:nvPr/>
        </p:nvSpPr>
        <p:spPr>
          <a:xfrm flipH="1">
            <a:off x="581427" y="23259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36;p3"/>
          <p:cNvSpPr/>
          <p:nvPr/>
        </p:nvSpPr>
        <p:spPr>
          <a:xfrm flipH="1">
            <a:off x="168442" y="171638"/>
            <a:ext cx="11819824" cy="6481022"/>
          </a:xfrm>
          <a:custGeom>
            <a:avLst/>
            <a:gdLst/>
            <a:ahLst/>
            <a:cxnLst/>
            <a:rect l="l" t="t" r="r" b="b"/>
            <a:pathLst>
              <a:path w="11819824" h="6481022" extrusionOk="0">
                <a:moveTo>
                  <a:pt x="9172409" y="0"/>
                </a:moveTo>
                <a:lnTo>
                  <a:pt x="8721564" y="0"/>
                </a:lnTo>
                <a:lnTo>
                  <a:pt x="8700787" y="0"/>
                </a:lnTo>
                <a:lnTo>
                  <a:pt x="8249942" y="0"/>
                </a:lnTo>
                <a:cubicBezTo>
                  <a:pt x="8084202" y="0"/>
                  <a:pt x="7949843" y="140055"/>
                  <a:pt x="7949843" y="312821"/>
                </a:cubicBezTo>
                <a:lnTo>
                  <a:pt x="7958235" y="478859"/>
                </a:lnTo>
                <a:cubicBezTo>
                  <a:pt x="7958235" y="541653"/>
                  <a:pt x="7921610" y="595530"/>
                  <a:pt x="7869412" y="618544"/>
                </a:cubicBezTo>
                <a:lnTo>
                  <a:pt x="7820382"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9601969" y="628862"/>
                </a:lnTo>
                <a:lnTo>
                  <a:pt x="9552939" y="618544"/>
                </a:lnTo>
                <a:cubicBezTo>
                  <a:pt x="9500741" y="595530"/>
                  <a:pt x="9464116" y="541653"/>
                  <a:pt x="9464116" y="478859"/>
                </a:cubicBezTo>
                <a:lnTo>
                  <a:pt x="9472507" y="312821"/>
                </a:lnTo>
                <a:cubicBezTo>
                  <a:pt x="9472507" y="140055"/>
                  <a:pt x="9338149" y="0"/>
                  <a:pt x="9172409"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 name="Google Shape;37;p3"/>
          <p:cNvSpPr/>
          <p:nvPr/>
        </p:nvSpPr>
        <p:spPr>
          <a:xfrm flipH="1">
            <a:off x="279237" y="232600"/>
            <a:ext cx="11579088" cy="6275229"/>
          </a:xfrm>
          <a:custGeom>
            <a:avLst/>
            <a:gdLst/>
            <a:ahLst/>
            <a:cxnLst/>
            <a:rect l="l" t="t" r="r" b="b"/>
            <a:pathLst>
              <a:path w="12253003" h="6486025" extrusionOk="0">
                <a:moveTo>
                  <a:pt x="9539336" y="0"/>
                </a:moveTo>
                <a:lnTo>
                  <a:pt x="9088491" y="0"/>
                </a:lnTo>
                <a:lnTo>
                  <a:pt x="9067714" y="0"/>
                </a:lnTo>
                <a:lnTo>
                  <a:pt x="8616869" y="0"/>
                </a:lnTo>
                <a:cubicBezTo>
                  <a:pt x="8451129" y="0"/>
                  <a:pt x="8362636" y="140055"/>
                  <a:pt x="8362636" y="312821"/>
                </a:cubicBezTo>
                <a:lnTo>
                  <a:pt x="8325162" y="478859"/>
                </a:lnTo>
                <a:cubicBezTo>
                  <a:pt x="8325162" y="541653"/>
                  <a:pt x="8288537" y="595530"/>
                  <a:pt x="8236339" y="618544"/>
                </a:cubicBezTo>
                <a:lnTo>
                  <a:pt x="8187309" y="628862"/>
                </a:lnTo>
                <a:lnTo>
                  <a:pt x="324418" y="628862"/>
                </a:lnTo>
                <a:cubicBezTo>
                  <a:pt x="198723" y="628862"/>
                  <a:pt x="0" y="750767"/>
                  <a:pt x="0" y="876462"/>
                </a:cubicBezTo>
                <a:cubicBezTo>
                  <a:pt x="0" y="2675455"/>
                  <a:pt x="20384" y="4444433"/>
                  <a:pt x="20384" y="6243426"/>
                </a:cubicBezTo>
                <a:cubicBezTo>
                  <a:pt x="20384" y="6369121"/>
                  <a:pt x="142665" y="6486025"/>
                  <a:pt x="268360" y="6486025"/>
                </a:cubicBezTo>
                <a:lnTo>
                  <a:pt x="12071277" y="6476020"/>
                </a:lnTo>
                <a:cubicBezTo>
                  <a:pt x="12196972" y="6476020"/>
                  <a:pt x="12253002" y="6374124"/>
                  <a:pt x="12253002" y="6248429"/>
                </a:cubicBezTo>
                <a:cubicBezTo>
                  <a:pt x="12253002" y="4451104"/>
                  <a:pt x="12253003" y="2653778"/>
                  <a:pt x="12253003" y="856453"/>
                </a:cubicBezTo>
                <a:cubicBezTo>
                  <a:pt x="12253003" y="730758"/>
                  <a:pt x="12202069" y="613855"/>
                  <a:pt x="12076374" y="613855"/>
                </a:cubicBezTo>
                <a:lnTo>
                  <a:pt x="9968896" y="628862"/>
                </a:lnTo>
                <a:lnTo>
                  <a:pt x="9919866" y="618544"/>
                </a:lnTo>
                <a:cubicBezTo>
                  <a:pt x="9867668" y="595530"/>
                  <a:pt x="9831043" y="541653"/>
                  <a:pt x="9831043" y="478859"/>
                </a:cubicBezTo>
                <a:lnTo>
                  <a:pt x="9839434" y="312821"/>
                </a:lnTo>
                <a:cubicBezTo>
                  <a:pt x="9839434" y="140055"/>
                  <a:pt x="9705076" y="0"/>
                  <a:pt x="9539336"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38;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3">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40" name="Google Shape;40;p3">
            <a:hlinkClick r:id="rId3"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41" name="Google Shape;41;p3">
            <a:hlinkClick r:id="rId4"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42" name="Google Shape;42;p3">
            <a:hlinkClick r:id="rId5" action="ppaction://hlinksldjump"/>
          </p:cNvPr>
          <p:cNvSpPr txBox="1"/>
          <p:nvPr/>
        </p:nvSpPr>
        <p:spPr>
          <a:xfrm>
            <a:off x="830998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cSld name="CUSTOM_10">
    <p:spTree>
      <p:nvGrpSpPr>
        <p:cNvPr id="1" name="Shape 43"/>
        <p:cNvGrpSpPr/>
        <p:nvPr/>
      </p:nvGrpSpPr>
      <p:grpSpPr>
        <a:xfrm>
          <a:off x="0" y="0"/>
          <a:ext cx="0" cy="0"/>
          <a:chOff x="0" y="0"/>
          <a:chExt cx="0" cy="0"/>
        </a:xfrm>
      </p:grpSpPr>
      <p:sp>
        <p:nvSpPr>
          <p:cNvPr id="44" name="Google Shape;44;p4"/>
          <p:cNvSpPr/>
          <p:nvPr/>
        </p:nvSpPr>
        <p:spPr>
          <a:xfrm flipH="1">
            <a:off x="9911134"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 name="Google Shape;45;p4"/>
          <p:cNvSpPr/>
          <p:nvPr/>
        </p:nvSpPr>
        <p:spPr>
          <a:xfrm flipH="1">
            <a:off x="9991724"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46" name="Google Shape;46;p4"/>
          <p:cNvSpPr/>
          <p:nvPr/>
        </p:nvSpPr>
        <p:spPr>
          <a:xfrm flipH="1">
            <a:off x="8026513"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 name="Google Shape;47;p4"/>
          <p:cNvSpPr/>
          <p:nvPr/>
        </p:nvSpPr>
        <p:spPr>
          <a:xfrm flipH="1">
            <a:off x="8105174" y="24863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48" name="Google Shape;48;p4"/>
          <p:cNvSpPr/>
          <p:nvPr/>
        </p:nvSpPr>
        <p:spPr>
          <a:xfrm flipH="1">
            <a:off x="614189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9" name="Google Shape;49;p4"/>
          <p:cNvSpPr/>
          <p:nvPr/>
        </p:nvSpPr>
        <p:spPr>
          <a:xfrm flipH="1">
            <a:off x="6228246"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0" name="Google Shape;50;p4"/>
          <p:cNvSpPr/>
          <p:nvPr/>
        </p:nvSpPr>
        <p:spPr>
          <a:xfrm flipH="1">
            <a:off x="497655" y="179662"/>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254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1" name="Google Shape;51;p4"/>
          <p:cNvSpPr/>
          <p:nvPr/>
        </p:nvSpPr>
        <p:spPr>
          <a:xfrm flipH="1">
            <a:off x="581427" y="23259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2" name="Google Shape;52;p4"/>
          <p:cNvSpPr/>
          <p:nvPr/>
        </p:nvSpPr>
        <p:spPr>
          <a:xfrm flipH="1">
            <a:off x="2372650"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254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3" name="Google Shape;53;p4"/>
          <p:cNvSpPr/>
          <p:nvPr/>
        </p:nvSpPr>
        <p:spPr>
          <a:xfrm flipH="1">
            <a:off x="2437497" y="24543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4" name="Google Shape;54;p4"/>
          <p:cNvSpPr/>
          <p:nvPr/>
        </p:nvSpPr>
        <p:spPr>
          <a:xfrm flipH="1">
            <a:off x="168442" y="171638"/>
            <a:ext cx="11819824" cy="6481022"/>
          </a:xfrm>
          <a:custGeom>
            <a:avLst/>
            <a:gdLst/>
            <a:ahLst/>
            <a:cxnLst/>
            <a:rect l="l" t="t" r="r" b="b"/>
            <a:pathLst>
              <a:path w="11819824" h="6481022" extrusionOk="0">
                <a:moveTo>
                  <a:pt x="7287788" y="0"/>
                </a:moveTo>
                <a:lnTo>
                  <a:pt x="6836943" y="0"/>
                </a:lnTo>
                <a:lnTo>
                  <a:pt x="6816167" y="0"/>
                </a:lnTo>
                <a:lnTo>
                  <a:pt x="6365321" y="0"/>
                </a:lnTo>
                <a:cubicBezTo>
                  <a:pt x="6199582" y="0"/>
                  <a:pt x="6065223" y="140055"/>
                  <a:pt x="6065223" y="312821"/>
                </a:cubicBezTo>
                <a:lnTo>
                  <a:pt x="6073615" y="478859"/>
                </a:lnTo>
                <a:cubicBezTo>
                  <a:pt x="6073615" y="541653"/>
                  <a:pt x="6036989" y="595530"/>
                  <a:pt x="5984791" y="618544"/>
                </a:cubicBezTo>
                <a:lnTo>
                  <a:pt x="5935761"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7717348" y="628862"/>
                </a:lnTo>
                <a:lnTo>
                  <a:pt x="7668318" y="618544"/>
                </a:lnTo>
                <a:cubicBezTo>
                  <a:pt x="7616120" y="595530"/>
                  <a:pt x="7579495" y="541653"/>
                  <a:pt x="7579495" y="478859"/>
                </a:cubicBezTo>
                <a:lnTo>
                  <a:pt x="7587887" y="312821"/>
                </a:lnTo>
                <a:cubicBezTo>
                  <a:pt x="7587887" y="140055"/>
                  <a:pt x="7453528" y="0"/>
                  <a:pt x="7287788"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5" name="Google Shape;55;p4"/>
          <p:cNvSpPr/>
          <p:nvPr/>
        </p:nvSpPr>
        <p:spPr>
          <a:xfrm flipH="1">
            <a:off x="289062" y="261473"/>
            <a:ext cx="11569262" cy="6267317"/>
          </a:xfrm>
          <a:custGeom>
            <a:avLst/>
            <a:gdLst/>
            <a:ahLst/>
            <a:cxnLst/>
            <a:rect l="l" t="t" r="r" b="b"/>
            <a:pathLst>
              <a:path w="12473598" h="6461152" extrusionOk="0">
                <a:moveTo>
                  <a:pt x="7666562" y="0"/>
                </a:moveTo>
                <a:lnTo>
                  <a:pt x="7215717" y="0"/>
                </a:lnTo>
                <a:lnTo>
                  <a:pt x="7194941" y="0"/>
                </a:lnTo>
                <a:lnTo>
                  <a:pt x="6744095" y="0"/>
                </a:lnTo>
                <a:cubicBezTo>
                  <a:pt x="6578356" y="0"/>
                  <a:pt x="6443997" y="140055"/>
                  <a:pt x="6443997" y="312821"/>
                </a:cubicBezTo>
                <a:lnTo>
                  <a:pt x="6452389" y="478859"/>
                </a:lnTo>
                <a:cubicBezTo>
                  <a:pt x="6452389" y="541653"/>
                  <a:pt x="6415763" y="595530"/>
                  <a:pt x="6363565" y="618544"/>
                </a:cubicBezTo>
                <a:lnTo>
                  <a:pt x="6314535" y="628862"/>
                </a:lnTo>
                <a:lnTo>
                  <a:pt x="357308" y="623895"/>
                </a:lnTo>
                <a:cubicBezTo>
                  <a:pt x="231613" y="623895"/>
                  <a:pt x="0" y="725790"/>
                  <a:pt x="0" y="851485"/>
                </a:cubicBezTo>
                <a:cubicBezTo>
                  <a:pt x="0" y="2650478"/>
                  <a:pt x="31132" y="4459406"/>
                  <a:pt x="31132" y="6258399"/>
                </a:cubicBezTo>
                <a:cubicBezTo>
                  <a:pt x="31132" y="6384094"/>
                  <a:pt x="81141" y="6461152"/>
                  <a:pt x="206836" y="6461152"/>
                </a:cubicBezTo>
                <a:lnTo>
                  <a:pt x="12334215" y="6461151"/>
                </a:lnTo>
                <a:cubicBezTo>
                  <a:pt x="12459910" y="6461151"/>
                  <a:pt x="12473598" y="6364223"/>
                  <a:pt x="12473598" y="6238528"/>
                </a:cubicBezTo>
                <a:cubicBezTo>
                  <a:pt x="12468409" y="4447815"/>
                  <a:pt x="12463221" y="2657101"/>
                  <a:pt x="12458032" y="866388"/>
                </a:cubicBezTo>
                <a:cubicBezTo>
                  <a:pt x="12458032" y="740693"/>
                  <a:pt x="12371703" y="628862"/>
                  <a:pt x="12246008" y="628862"/>
                </a:cubicBezTo>
                <a:lnTo>
                  <a:pt x="8096122" y="628862"/>
                </a:lnTo>
                <a:lnTo>
                  <a:pt x="8047092" y="618544"/>
                </a:lnTo>
                <a:cubicBezTo>
                  <a:pt x="7994894" y="595530"/>
                  <a:pt x="7958269" y="541653"/>
                  <a:pt x="7958269" y="478859"/>
                </a:cubicBezTo>
                <a:lnTo>
                  <a:pt x="7966661" y="312821"/>
                </a:lnTo>
                <a:cubicBezTo>
                  <a:pt x="7966661" y="140055"/>
                  <a:pt x="7832302" y="0"/>
                  <a:pt x="7666562"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6" name="Google Shape;56;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4">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58" name="Google Shape;58;p4">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59" name="Google Shape;59;p4">
            <a:hlinkClick r:id="rId4"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60" name="Google Shape;60;p4">
            <a:hlinkClick r:id="rId5" action="ppaction://hlinksldjump"/>
          </p:cNvPr>
          <p:cNvSpPr txBox="1"/>
          <p:nvPr/>
        </p:nvSpPr>
        <p:spPr>
          <a:xfrm>
            <a:off x="830998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61" name="Google Shape;61;p4">
            <a:hlinkClick r:id="rId6" action="ppaction://hlinksldjump"/>
          </p:cNvPr>
          <p:cNvSpPr txBox="1"/>
          <p:nvPr/>
        </p:nvSpPr>
        <p:spPr>
          <a:xfrm>
            <a:off x="102062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p:cSld name="CUSTOM_1">
    <p:spTree>
      <p:nvGrpSpPr>
        <p:cNvPr id="1" name="Shape 62"/>
        <p:cNvGrpSpPr/>
        <p:nvPr/>
      </p:nvGrpSpPr>
      <p:grpSpPr>
        <a:xfrm>
          <a:off x="0" y="0"/>
          <a:ext cx="0" cy="0"/>
          <a:chOff x="0" y="0"/>
          <a:chExt cx="0" cy="0"/>
        </a:xfrm>
      </p:grpSpPr>
      <p:sp>
        <p:nvSpPr>
          <p:cNvPr id="63" name="Google Shape;63;p5"/>
          <p:cNvSpPr/>
          <p:nvPr/>
        </p:nvSpPr>
        <p:spPr>
          <a:xfrm flipH="1">
            <a:off x="9911134"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4" name="Google Shape;64;p5"/>
          <p:cNvSpPr/>
          <p:nvPr/>
        </p:nvSpPr>
        <p:spPr>
          <a:xfrm flipH="1">
            <a:off x="9991724"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5" name="Google Shape;65;p5"/>
          <p:cNvSpPr/>
          <p:nvPr/>
        </p:nvSpPr>
        <p:spPr>
          <a:xfrm flipH="1">
            <a:off x="8026513"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5"/>
          <p:cNvSpPr/>
          <p:nvPr/>
        </p:nvSpPr>
        <p:spPr>
          <a:xfrm flipH="1">
            <a:off x="8105174" y="24863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5"/>
          <p:cNvSpPr/>
          <p:nvPr/>
        </p:nvSpPr>
        <p:spPr>
          <a:xfrm flipH="1">
            <a:off x="497655" y="179662"/>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5"/>
          <p:cNvSpPr/>
          <p:nvPr/>
        </p:nvSpPr>
        <p:spPr>
          <a:xfrm flipH="1">
            <a:off x="581427" y="23259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9" name="Google Shape;69;p5"/>
          <p:cNvSpPr/>
          <p:nvPr/>
        </p:nvSpPr>
        <p:spPr>
          <a:xfrm flipH="1">
            <a:off x="2372650"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0" name="Google Shape;70;p5"/>
          <p:cNvSpPr/>
          <p:nvPr/>
        </p:nvSpPr>
        <p:spPr>
          <a:xfrm flipH="1">
            <a:off x="2437497" y="24543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71" name="Google Shape;71;p5"/>
          <p:cNvSpPr/>
          <p:nvPr/>
        </p:nvSpPr>
        <p:spPr>
          <a:xfrm flipH="1">
            <a:off x="425727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2" name="Google Shape;72;p5"/>
          <p:cNvSpPr/>
          <p:nvPr/>
        </p:nvSpPr>
        <p:spPr>
          <a:xfrm flipH="1">
            <a:off x="4341695"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73" name="Google Shape;73;p5"/>
          <p:cNvSpPr/>
          <p:nvPr/>
        </p:nvSpPr>
        <p:spPr>
          <a:xfrm flipH="1">
            <a:off x="168442" y="171638"/>
            <a:ext cx="11819824" cy="6481022"/>
          </a:xfrm>
          <a:custGeom>
            <a:avLst/>
            <a:gdLst/>
            <a:ahLst/>
            <a:cxnLst/>
            <a:rect l="l" t="t" r="r" b="b"/>
            <a:pathLst>
              <a:path w="11819824" h="6481022" extrusionOk="0">
                <a:moveTo>
                  <a:pt x="5403167" y="0"/>
                </a:moveTo>
                <a:lnTo>
                  <a:pt x="4952322" y="0"/>
                </a:lnTo>
                <a:lnTo>
                  <a:pt x="4931546" y="0"/>
                </a:lnTo>
                <a:lnTo>
                  <a:pt x="4480700" y="0"/>
                </a:lnTo>
                <a:cubicBezTo>
                  <a:pt x="4314961" y="0"/>
                  <a:pt x="4180602" y="140055"/>
                  <a:pt x="4180602" y="312821"/>
                </a:cubicBezTo>
                <a:lnTo>
                  <a:pt x="4188994" y="478859"/>
                </a:lnTo>
                <a:cubicBezTo>
                  <a:pt x="4188994" y="541653"/>
                  <a:pt x="4152368" y="595530"/>
                  <a:pt x="4100170" y="618544"/>
                </a:cubicBezTo>
                <a:lnTo>
                  <a:pt x="4051140"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5832728" y="628862"/>
                </a:lnTo>
                <a:lnTo>
                  <a:pt x="5783697" y="618544"/>
                </a:lnTo>
                <a:cubicBezTo>
                  <a:pt x="5731500" y="595530"/>
                  <a:pt x="5694874" y="541653"/>
                  <a:pt x="5694874" y="478859"/>
                </a:cubicBezTo>
                <a:lnTo>
                  <a:pt x="5703266" y="312821"/>
                </a:lnTo>
                <a:cubicBezTo>
                  <a:pt x="5703266" y="140055"/>
                  <a:pt x="5568907" y="0"/>
                  <a:pt x="5403167"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5"/>
          <p:cNvSpPr/>
          <p:nvPr/>
        </p:nvSpPr>
        <p:spPr>
          <a:xfrm>
            <a:off x="336884" y="261473"/>
            <a:ext cx="11569262" cy="6267317"/>
          </a:xfrm>
          <a:custGeom>
            <a:avLst/>
            <a:gdLst/>
            <a:ahLst/>
            <a:cxnLst/>
            <a:rect l="l" t="t" r="r" b="b"/>
            <a:pathLst>
              <a:path w="12473598" h="6461152" extrusionOk="0">
                <a:moveTo>
                  <a:pt x="7666562" y="0"/>
                </a:moveTo>
                <a:lnTo>
                  <a:pt x="7215717" y="0"/>
                </a:lnTo>
                <a:lnTo>
                  <a:pt x="7194941" y="0"/>
                </a:lnTo>
                <a:lnTo>
                  <a:pt x="6744095" y="0"/>
                </a:lnTo>
                <a:cubicBezTo>
                  <a:pt x="6578356" y="0"/>
                  <a:pt x="6443997" y="140055"/>
                  <a:pt x="6443997" y="312821"/>
                </a:cubicBezTo>
                <a:lnTo>
                  <a:pt x="6452389" y="478859"/>
                </a:lnTo>
                <a:cubicBezTo>
                  <a:pt x="6452389" y="541653"/>
                  <a:pt x="6415763" y="595530"/>
                  <a:pt x="6363565" y="618544"/>
                </a:cubicBezTo>
                <a:lnTo>
                  <a:pt x="6314535" y="628862"/>
                </a:lnTo>
                <a:lnTo>
                  <a:pt x="357308" y="623895"/>
                </a:lnTo>
                <a:cubicBezTo>
                  <a:pt x="231613" y="623895"/>
                  <a:pt x="0" y="725790"/>
                  <a:pt x="0" y="851485"/>
                </a:cubicBezTo>
                <a:cubicBezTo>
                  <a:pt x="0" y="2650478"/>
                  <a:pt x="31132" y="4459406"/>
                  <a:pt x="31132" y="6258399"/>
                </a:cubicBezTo>
                <a:cubicBezTo>
                  <a:pt x="31132" y="6384094"/>
                  <a:pt x="81141" y="6461152"/>
                  <a:pt x="206836" y="6461152"/>
                </a:cubicBezTo>
                <a:lnTo>
                  <a:pt x="12334215" y="6461151"/>
                </a:lnTo>
                <a:cubicBezTo>
                  <a:pt x="12459910" y="6461151"/>
                  <a:pt x="12473598" y="6364223"/>
                  <a:pt x="12473598" y="6238528"/>
                </a:cubicBezTo>
                <a:cubicBezTo>
                  <a:pt x="12468409" y="4447815"/>
                  <a:pt x="12463221" y="2657101"/>
                  <a:pt x="12458032" y="866388"/>
                </a:cubicBezTo>
                <a:cubicBezTo>
                  <a:pt x="12458032" y="740693"/>
                  <a:pt x="12371703" y="628862"/>
                  <a:pt x="12246008" y="628862"/>
                </a:cubicBezTo>
                <a:lnTo>
                  <a:pt x="8096122" y="628862"/>
                </a:lnTo>
                <a:lnTo>
                  <a:pt x="8047092" y="618544"/>
                </a:lnTo>
                <a:cubicBezTo>
                  <a:pt x="7994894" y="595530"/>
                  <a:pt x="7958269" y="541653"/>
                  <a:pt x="7958269" y="478859"/>
                </a:cubicBezTo>
                <a:lnTo>
                  <a:pt x="7966661" y="312821"/>
                </a:lnTo>
                <a:cubicBezTo>
                  <a:pt x="7966661" y="140055"/>
                  <a:pt x="7832302" y="0"/>
                  <a:pt x="7666562"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75" name="Google Shape;75;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5">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77" name="Google Shape;77;p5">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78" name="Google Shape;78;p5">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79" name="Google Shape;79;p5">
            <a:hlinkClick r:id="rId5" action="ppaction://hlinksldjump"/>
          </p:cNvPr>
          <p:cNvSpPr txBox="1"/>
          <p:nvPr/>
        </p:nvSpPr>
        <p:spPr>
          <a:xfrm>
            <a:off x="830998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80" name="Google Shape;80;p5">
            <a:hlinkClick r:id="rId6" action="ppaction://hlinksldjump"/>
          </p:cNvPr>
          <p:cNvSpPr txBox="1"/>
          <p:nvPr/>
        </p:nvSpPr>
        <p:spPr>
          <a:xfrm>
            <a:off x="102062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ody">
  <p:cSld name="CUSTOM_2">
    <p:spTree>
      <p:nvGrpSpPr>
        <p:cNvPr id="1" name="Shape 81"/>
        <p:cNvGrpSpPr/>
        <p:nvPr/>
      </p:nvGrpSpPr>
      <p:grpSpPr>
        <a:xfrm>
          <a:off x="0" y="0"/>
          <a:ext cx="0" cy="0"/>
          <a:chOff x="0" y="0"/>
          <a:chExt cx="0" cy="0"/>
        </a:xfrm>
      </p:grpSpPr>
      <p:sp>
        <p:nvSpPr>
          <p:cNvPr id="82" name="Google Shape;82;p6"/>
          <p:cNvSpPr/>
          <p:nvPr/>
        </p:nvSpPr>
        <p:spPr>
          <a:xfrm flipH="1">
            <a:off x="9911134"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3" name="Google Shape;83;p6"/>
          <p:cNvSpPr/>
          <p:nvPr/>
        </p:nvSpPr>
        <p:spPr>
          <a:xfrm flipH="1">
            <a:off x="9991724"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84" name="Google Shape;84;p6"/>
          <p:cNvSpPr/>
          <p:nvPr/>
        </p:nvSpPr>
        <p:spPr>
          <a:xfrm flipH="1">
            <a:off x="497655" y="179662"/>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5" name="Google Shape;85;p6"/>
          <p:cNvSpPr/>
          <p:nvPr/>
        </p:nvSpPr>
        <p:spPr>
          <a:xfrm flipH="1">
            <a:off x="581427" y="23259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86" name="Google Shape;86;p6"/>
          <p:cNvSpPr/>
          <p:nvPr/>
        </p:nvSpPr>
        <p:spPr>
          <a:xfrm flipH="1">
            <a:off x="2372650"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87;p6"/>
          <p:cNvSpPr/>
          <p:nvPr/>
        </p:nvSpPr>
        <p:spPr>
          <a:xfrm flipH="1">
            <a:off x="2437497" y="24543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88" name="Google Shape;88;p6"/>
          <p:cNvSpPr/>
          <p:nvPr/>
        </p:nvSpPr>
        <p:spPr>
          <a:xfrm flipH="1">
            <a:off x="425727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89;p6"/>
          <p:cNvSpPr/>
          <p:nvPr/>
        </p:nvSpPr>
        <p:spPr>
          <a:xfrm flipH="1">
            <a:off x="4341695"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90" name="Google Shape;90;p6"/>
          <p:cNvSpPr/>
          <p:nvPr/>
        </p:nvSpPr>
        <p:spPr>
          <a:xfrm flipH="1">
            <a:off x="614189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91;p6"/>
          <p:cNvSpPr/>
          <p:nvPr/>
        </p:nvSpPr>
        <p:spPr>
          <a:xfrm flipH="1">
            <a:off x="6228246"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92;p6"/>
          <p:cNvSpPr/>
          <p:nvPr/>
        </p:nvSpPr>
        <p:spPr>
          <a:xfrm flipH="1">
            <a:off x="168442" y="171638"/>
            <a:ext cx="11819824" cy="6481022"/>
          </a:xfrm>
          <a:custGeom>
            <a:avLst/>
            <a:gdLst/>
            <a:ahLst/>
            <a:cxnLst/>
            <a:rect l="l" t="t" r="r" b="b"/>
            <a:pathLst>
              <a:path w="11819824" h="6481022" extrusionOk="0">
                <a:moveTo>
                  <a:pt x="3518546" y="0"/>
                </a:moveTo>
                <a:lnTo>
                  <a:pt x="3067701" y="0"/>
                </a:lnTo>
                <a:lnTo>
                  <a:pt x="3046924" y="0"/>
                </a:lnTo>
                <a:lnTo>
                  <a:pt x="2596079" y="0"/>
                </a:lnTo>
                <a:cubicBezTo>
                  <a:pt x="2430339" y="0"/>
                  <a:pt x="2295980" y="140055"/>
                  <a:pt x="2295980" y="312821"/>
                </a:cubicBezTo>
                <a:lnTo>
                  <a:pt x="2304373" y="478859"/>
                </a:lnTo>
                <a:cubicBezTo>
                  <a:pt x="2304373" y="541653"/>
                  <a:pt x="2267747" y="595530"/>
                  <a:pt x="2215549" y="618544"/>
                </a:cubicBezTo>
                <a:lnTo>
                  <a:pt x="216651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3948107" y="628862"/>
                </a:lnTo>
                <a:lnTo>
                  <a:pt x="3899076" y="618544"/>
                </a:lnTo>
                <a:cubicBezTo>
                  <a:pt x="3846879" y="595530"/>
                  <a:pt x="3810253" y="541653"/>
                  <a:pt x="3810253" y="478859"/>
                </a:cubicBezTo>
                <a:lnTo>
                  <a:pt x="3818645" y="312821"/>
                </a:lnTo>
                <a:cubicBezTo>
                  <a:pt x="3818645" y="140055"/>
                  <a:pt x="3684286" y="0"/>
                  <a:pt x="3518546"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93;p6"/>
          <p:cNvSpPr/>
          <p:nvPr/>
        </p:nvSpPr>
        <p:spPr>
          <a:xfrm>
            <a:off x="303144" y="261475"/>
            <a:ext cx="11580123" cy="6253369"/>
          </a:xfrm>
          <a:custGeom>
            <a:avLst/>
            <a:gdLst/>
            <a:ahLst/>
            <a:cxnLst/>
            <a:rect l="l" t="t" r="r" b="b"/>
            <a:pathLst>
              <a:path w="12418363" h="6497007" extrusionOk="0">
                <a:moveTo>
                  <a:pt x="9704696" y="0"/>
                </a:moveTo>
                <a:lnTo>
                  <a:pt x="9253851" y="0"/>
                </a:lnTo>
                <a:lnTo>
                  <a:pt x="9233074" y="0"/>
                </a:lnTo>
                <a:lnTo>
                  <a:pt x="8782229" y="0"/>
                </a:lnTo>
                <a:cubicBezTo>
                  <a:pt x="8616489" y="0"/>
                  <a:pt x="8527996" y="140055"/>
                  <a:pt x="8527996" y="312821"/>
                </a:cubicBezTo>
                <a:lnTo>
                  <a:pt x="8537012" y="478859"/>
                </a:lnTo>
                <a:cubicBezTo>
                  <a:pt x="8537012" y="541653"/>
                  <a:pt x="8453897" y="595530"/>
                  <a:pt x="8401699" y="618544"/>
                </a:cubicBezTo>
                <a:lnTo>
                  <a:pt x="489778" y="628862"/>
                </a:lnTo>
                <a:cubicBezTo>
                  <a:pt x="364083" y="628862"/>
                  <a:pt x="-5231" y="545116"/>
                  <a:pt x="58" y="896470"/>
                </a:cubicBezTo>
                <a:cubicBezTo>
                  <a:pt x="14203" y="1836148"/>
                  <a:pt x="71820" y="5312918"/>
                  <a:pt x="25607" y="6248429"/>
                </a:cubicBezTo>
                <a:cubicBezTo>
                  <a:pt x="10092" y="6562508"/>
                  <a:pt x="248724" y="6492277"/>
                  <a:pt x="433720" y="6486025"/>
                </a:cubicBezTo>
                <a:lnTo>
                  <a:pt x="12236637" y="6476020"/>
                </a:lnTo>
                <a:cubicBezTo>
                  <a:pt x="12362332" y="6476020"/>
                  <a:pt x="12418362" y="6374124"/>
                  <a:pt x="12418362" y="6248429"/>
                </a:cubicBezTo>
                <a:cubicBezTo>
                  <a:pt x="12418362" y="4451104"/>
                  <a:pt x="12418363" y="2653778"/>
                  <a:pt x="12418363" y="856453"/>
                </a:cubicBezTo>
                <a:cubicBezTo>
                  <a:pt x="12418363" y="730758"/>
                  <a:pt x="12367429" y="613855"/>
                  <a:pt x="12241734" y="613855"/>
                </a:cubicBezTo>
                <a:lnTo>
                  <a:pt x="10134256" y="628862"/>
                </a:lnTo>
                <a:lnTo>
                  <a:pt x="10085226" y="618544"/>
                </a:lnTo>
                <a:cubicBezTo>
                  <a:pt x="10033028" y="595530"/>
                  <a:pt x="9996403" y="541653"/>
                  <a:pt x="9996403" y="478859"/>
                </a:cubicBezTo>
                <a:lnTo>
                  <a:pt x="10004794" y="312821"/>
                </a:lnTo>
                <a:cubicBezTo>
                  <a:pt x="10004794" y="140055"/>
                  <a:pt x="9870436" y="0"/>
                  <a:pt x="9704696"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94" name="Google Shape;94;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5" name="Google Shape;95;p6">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96" name="Google Shape;96;p6">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97" name="Google Shape;97;p6">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98" name="Google Shape;98;p6">
            <a:hlinkClick r:id="rId5"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99" name="Google Shape;99;p6">
            <a:hlinkClick r:id="rId6" action="ppaction://hlinksldjump"/>
          </p:cNvPr>
          <p:cNvSpPr txBox="1"/>
          <p:nvPr/>
        </p:nvSpPr>
        <p:spPr>
          <a:xfrm>
            <a:off x="102062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our main point">
  <p:cSld name="CUSTOM_6">
    <p:spTree>
      <p:nvGrpSpPr>
        <p:cNvPr id="1" name="Shape 100"/>
        <p:cNvGrpSpPr/>
        <p:nvPr/>
      </p:nvGrpSpPr>
      <p:grpSpPr>
        <a:xfrm>
          <a:off x="0" y="0"/>
          <a:ext cx="0" cy="0"/>
          <a:chOff x="0" y="0"/>
          <a:chExt cx="0" cy="0"/>
        </a:xfrm>
      </p:grpSpPr>
      <p:sp>
        <p:nvSpPr>
          <p:cNvPr id="101" name="Google Shape;101;p7"/>
          <p:cNvSpPr/>
          <p:nvPr/>
        </p:nvSpPr>
        <p:spPr>
          <a:xfrm flipH="1">
            <a:off x="497655" y="179662"/>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7"/>
          <p:cNvSpPr/>
          <p:nvPr/>
        </p:nvSpPr>
        <p:spPr>
          <a:xfrm flipH="1">
            <a:off x="581427" y="23259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03" name="Google Shape;103;p7"/>
          <p:cNvSpPr/>
          <p:nvPr/>
        </p:nvSpPr>
        <p:spPr>
          <a:xfrm flipH="1">
            <a:off x="2372650"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7"/>
          <p:cNvSpPr/>
          <p:nvPr/>
        </p:nvSpPr>
        <p:spPr>
          <a:xfrm flipH="1">
            <a:off x="2437497" y="24543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05" name="Google Shape;105;p7"/>
          <p:cNvSpPr/>
          <p:nvPr/>
        </p:nvSpPr>
        <p:spPr>
          <a:xfrm flipH="1">
            <a:off x="425727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7"/>
          <p:cNvSpPr/>
          <p:nvPr/>
        </p:nvSpPr>
        <p:spPr>
          <a:xfrm flipH="1">
            <a:off x="4341695"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107;p7"/>
          <p:cNvSpPr/>
          <p:nvPr/>
        </p:nvSpPr>
        <p:spPr>
          <a:xfrm flipH="1">
            <a:off x="614189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7"/>
          <p:cNvSpPr/>
          <p:nvPr/>
        </p:nvSpPr>
        <p:spPr>
          <a:xfrm flipH="1">
            <a:off x="6228246"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109;p7"/>
          <p:cNvSpPr/>
          <p:nvPr/>
        </p:nvSpPr>
        <p:spPr>
          <a:xfrm flipH="1">
            <a:off x="8026513"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0" name="Google Shape;110;p7"/>
          <p:cNvSpPr/>
          <p:nvPr/>
        </p:nvSpPr>
        <p:spPr>
          <a:xfrm flipH="1">
            <a:off x="8105174" y="24863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111;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2" name="Google Shape;112;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113;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115" name="Google Shape;11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116" name="Google Shape;11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117" name="Google Shape;117;p7">
            <a:hlinkClick r:id="rId5"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118" name="Google Shape;118;p7">
            <a:hlinkClick r:id="rId6" action="ppaction://hlinksldjump"/>
          </p:cNvPr>
          <p:cNvSpPr txBox="1"/>
          <p:nvPr/>
        </p:nvSpPr>
        <p:spPr>
          <a:xfrm>
            <a:off x="830998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
        <p:cNvGrpSpPr/>
        <p:nvPr/>
      </p:nvGrpSpPr>
      <p:grpSpPr>
        <a:xfrm>
          <a:off x="0" y="0"/>
          <a:ext cx="0" cy="0"/>
          <a:chOff x="0" y="0"/>
          <a:chExt cx="0" cy="0"/>
        </a:xfrm>
      </p:grpSpPr>
      <p:sp>
        <p:nvSpPr>
          <p:cNvPr id="125" name="Google Shape;125;p10"/>
          <p:cNvSpPr/>
          <p:nvPr/>
        </p:nvSpPr>
        <p:spPr>
          <a:xfrm>
            <a:off x="2033067" y="896808"/>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26" name="Google Shape;126;p10"/>
          <p:cNvSpPr/>
          <p:nvPr/>
        </p:nvSpPr>
        <p:spPr>
          <a:xfrm rot="10800000">
            <a:off x="8716786" y="4457271"/>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7" name="Google Shape;127;p10"/>
          <p:cNvCxnSpPr/>
          <p:nvPr/>
        </p:nvCxnSpPr>
        <p:spPr>
          <a:xfrm>
            <a:off x="5812802" y="3756618"/>
            <a:ext cx="566400" cy="0"/>
          </a:xfrm>
          <a:prstGeom prst="straightConnector1">
            <a:avLst/>
          </a:prstGeom>
          <a:noFill/>
          <a:ln w="38100" cap="flat" cmpd="sng">
            <a:solidFill>
              <a:schemeClr val="accent4"/>
            </a:solidFill>
            <a:prstDash val="solid"/>
            <a:round/>
            <a:headEnd type="none" w="sm" len="sm"/>
            <a:tailEnd type="none" w="sm" len="sm"/>
          </a:ln>
        </p:spPr>
      </p:cxnSp>
      <p:sp>
        <p:nvSpPr>
          <p:cNvPr id="128" name="Google Shape;128;p10"/>
          <p:cNvSpPr txBox="1">
            <a:spLocks noGrp="1"/>
          </p:cNvSpPr>
          <p:nvPr>
            <p:ph type="ctrTitle"/>
          </p:nvPr>
        </p:nvSpPr>
        <p:spPr>
          <a:xfrm>
            <a:off x="2240402" y="1585234"/>
            <a:ext cx="7711200" cy="19431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endParaRPr/>
          </a:p>
        </p:txBody>
      </p:sp>
      <p:sp>
        <p:nvSpPr>
          <p:cNvPr id="129" name="Google Shape;129;p10"/>
          <p:cNvSpPr txBox="1">
            <a:spLocks noGrp="1"/>
          </p:cNvSpPr>
          <p:nvPr>
            <p:ph type="subTitle" idx="1"/>
          </p:nvPr>
        </p:nvSpPr>
        <p:spPr>
          <a:xfrm>
            <a:off x="2240402" y="4065933"/>
            <a:ext cx="7711200" cy="12120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9pPr>
          </a:lstStyle>
          <a:p>
            <a:endParaRPr/>
          </a:p>
        </p:txBody>
      </p:sp>
      <p:sp>
        <p:nvSpPr>
          <p:cNvPr id="130" name="Google Shape;130;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cxnSp>
        <p:nvCxnSpPr>
          <p:cNvPr id="132" name="Google Shape;132;p11"/>
          <p:cNvCxnSpPr/>
          <p:nvPr/>
        </p:nvCxnSpPr>
        <p:spPr>
          <a:xfrm>
            <a:off x="5812802" y="3756618"/>
            <a:ext cx="566400" cy="0"/>
          </a:xfrm>
          <a:prstGeom prst="straightConnector1">
            <a:avLst/>
          </a:prstGeom>
          <a:noFill/>
          <a:ln w="38100" cap="flat" cmpd="sng">
            <a:solidFill>
              <a:schemeClr val="accent4"/>
            </a:solidFill>
            <a:prstDash val="solid"/>
            <a:round/>
            <a:headEnd type="none" w="sm" len="sm"/>
            <a:tailEnd type="none" w="sm" len="sm"/>
          </a:ln>
        </p:spPr>
      </p:cxnSp>
      <p:sp>
        <p:nvSpPr>
          <p:cNvPr id="133" name="Google Shape;133;p11"/>
          <p:cNvSpPr txBox="1">
            <a:spLocks noGrp="1"/>
          </p:cNvSpPr>
          <p:nvPr>
            <p:ph type="title"/>
          </p:nvPr>
        </p:nvSpPr>
        <p:spPr>
          <a:xfrm>
            <a:off x="641000" y="2353267"/>
            <a:ext cx="10962900" cy="1209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400"/>
              <a:buNone/>
              <a:defRPr sz="6400"/>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134" name="Google Shape;134;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5"/>
        <p:cNvGrpSpPr/>
        <p:nvPr/>
      </p:nvGrpSpPr>
      <p:grpSpPr>
        <a:xfrm>
          <a:off x="0" y="0"/>
          <a:ext cx="0" cy="0"/>
          <a:chOff x="0" y="0"/>
          <a:chExt cx="0" cy="0"/>
        </a:xfrm>
      </p:grpSpPr>
      <p:sp>
        <p:nvSpPr>
          <p:cNvPr id="136" name="Google Shape;136;p12"/>
          <p:cNvSpPr txBox="1">
            <a:spLocks noGrp="1"/>
          </p:cNvSpPr>
          <p:nvPr>
            <p:ph type="title"/>
          </p:nvPr>
        </p:nvSpPr>
        <p:spPr>
          <a:xfrm>
            <a:off x="517200" y="610700"/>
            <a:ext cx="11157600" cy="914700"/>
          </a:xfrm>
          <a:prstGeom prst="rect">
            <a:avLst/>
          </a:prstGeom>
        </p:spPr>
        <p:txBody>
          <a:bodyPr spcFirstLastPara="1" wrap="square" lIns="121900" tIns="121900" rIns="121900" bIns="121900"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6D9EEB"/>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49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flipH="1">
            <a:off x="5237074" y="2772700"/>
            <a:ext cx="6954926" cy="4087852"/>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50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 name="Google Shape;8;p1"/>
          <p:cNvSpPr/>
          <p:nvPr/>
        </p:nvSpPr>
        <p:spPr>
          <a:xfrm rot="10800000" flipH="1">
            <a:off x="1" y="-1225"/>
            <a:ext cx="7839544" cy="472070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alpha val="469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title"/>
          </p:nvPr>
        </p:nvSpPr>
        <p:spPr>
          <a:xfrm>
            <a:off x="622300" y="593375"/>
            <a:ext cx="10975200" cy="763500"/>
          </a:xfrm>
          <a:prstGeom prst="rect">
            <a:avLst/>
          </a:prstGeom>
          <a:noFill/>
          <a:ln>
            <a:noFill/>
          </a:ln>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9pPr>
          </a:lstStyle>
          <a:p>
            <a:endParaRPr/>
          </a:p>
        </p:txBody>
      </p:sp>
      <p:sp>
        <p:nvSpPr>
          <p:cNvPr id="10" name="Google Shape;10;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1"/>
          <p:cNvSpPr txBox="1">
            <a:spLocks noGrp="1"/>
          </p:cNvSpPr>
          <p:nvPr>
            <p:ph type="body" idx="1"/>
          </p:nvPr>
        </p:nvSpPr>
        <p:spPr>
          <a:xfrm>
            <a:off x="622300" y="1586625"/>
            <a:ext cx="10975200" cy="4891200"/>
          </a:xfrm>
          <a:prstGeom prst="rect">
            <a:avLst/>
          </a:prstGeom>
          <a:noFill/>
          <a:ln>
            <a:noFill/>
          </a:ln>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7200" lvl="0"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1pPr>
            <a:lvl2pPr marL="914400" lvl="1"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2pPr>
            <a:lvl3pPr marL="1371600" lvl="2"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3pPr>
            <a:lvl4pPr marL="1828800" lvl="3"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4pPr>
            <a:lvl5pPr marL="2286000" lvl="4"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5pPr>
            <a:lvl6pPr marL="2743200" lvl="5"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6pPr>
            <a:lvl7pPr marL="3200400" lvl="6"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7pPr>
            <a:lvl8pPr marL="3657600" lvl="7"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8pPr>
            <a:lvl9pPr marL="4114800" lvl="8"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120"/>
        <p:cNvGrpSpPr/>
        <p:nvPr/>
      </p:nvGrpSpPr>
      <p:grpSpPr>
        <a:xfrm>
          <a:off x="0" y="0"/>
          <a:ext cx="0" cy="0"/>
          <a:chOff x="0" y="0"/>
          <a:chExt cx="0" cy="0"/>
        </a:xfrm>
      </p:grpSpPr>
      <p:sp>
        <p:nvSpPr>
          <p:cNvPr id="121" name="Google Shape;121;p9"/>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Autofit/>
          </a:bodyPr>
          <a:lstStyle>
            <a:lvl1pPr lvl="0"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9pPr>
          </a:lstStyle>
          <a:p>
            <a:endParaRPr/>
          </a:p>
        </p:txBody>
      </p:sp>
      <p:sp>
        <p:nvSpPr>
          <p:cNvPr id="122" name="Google Shape;122;p9"/>
          <p:cNvSpPr txBox="1">
            <a:spLocks noGrp="1"/>
          </p:cNvSpPr>
          <p:nvPr>
            <p:ph type="body" idx="1"/>
          </p:nvPr>
        </p:nvSpPr>
        <p:spPr>
          <a:xfrm>
            <a:off x="517200" y="1986432"/>
            <a:ext cx="11157600" cy="410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1pPr>
            <a:lvl2pPr marL="914400" lvl="1" indent="-349250" rtl="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2pPr>
            <a:lvl3pPr marL="1371600" lvl="2" indent="-349250" rtl="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3pPr>
            <a:lvl4pPr marL="1828800" lvl="3" indent="-349250" rtl="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4pPr>
            <a:lvl5pPr marL="2286000" lvl="4" indent="-349250" rtl="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5pPr>
            <a:lvl6pPr marL="2743200" lvl="5" indent="-349250" rtl="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6pPr>
            <a:lvl7pPr marL="3200400" lvl="6" indent="-349250" rtl="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7pPr>
            <a:lvl8pPr marL="3657600" lvl="7" indent="-349250" rtl="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8pPr>
            <a:lvl9pPr marL="4114800" lvl="8" indent="-349250" rtl="0">
              <a:lnSpc>
                <a:spcPct val="115000"/>
              </a:lnSpc>
              <a:spcBef>
                <a:spcPts val="2100"/>
              </a:spcBef>
              <a:spcAft>
                <a:spcPts val="2100"/>
              </a:spcAft>
              <a:buClr>
                <a:schemeClr val="dk1"/>
              </a:buClr>
              <a:buSzPts val="1900"/>
              <a:buFont typeface="Roboto"/>
              <a:buChar char="■"/>
              <a:defRPr sz="1900">
                <a:solidFill>
                  <a:schemeClr val="dk1"/>
                </a:solidFill>
                <a:latin typeface="Roboto"/>
                <a:ea typeface="Roboto"/>
                <a:cs typeface="Roboto"/>
                <a:sym typeface="Roboto"/>
              </a:defRPr>
            </a:lvl9pPr>
          </a:lstStyle>
          <a:p>
            <a:endParaRPr/>
          </a:p>
        </p:txBody>
      </p:sp>
      <p:sp>
        <p:nvSpPr>
          <p:cNvPr id="123" name="Google Shape;123;p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1"/>
                </a:solidFill>
                <a:latin typeface="Roboto"/>
                <a:ea typeface="Roboto"/>
                <a:cs typeface="Roboto"/>
                <a:sym typeface="Roboto"/>
              </a:defRPr>
            </a:lvl1pPr>
            <a:lvl2pPr lvl="1" algn="r" rtl="0">
              <a:buNone/>
              <a:defRPr sz="1300">
                <a:solidFill>
                  <a:schemeClr val="dk1"/>
                </a:solidFill>
                <a:latin typeface="Roboto"/>
                <a:ea typeface="Roboto"/>
                <a:cs typeface="Roboto"/>
                <a:sym typeface="Roboto"/>
              </a:defRPr>
            </a:lvl2pPr>
            <a:lvl3pPr lvl="2" algn="r" rtl="0">
              <a:buNone/>
              <a:defRPr sz="1300">
                <a:solidFill>
                  <a:schemeClr val="dk1"/>
                </a:solidFill>
                <a:latin typeface="Roboto"/>
                <a:ea typeface="Roboto"/>
                <a:cs typeface="Roboto"/>
                <a:sym typeface="Roboto"/>
              </a:defRPr>
            </a:lvl3pPr>
            <a:lvl4pPr lvl="3" algn="r" rtl="0">
              <a:buNone/>
              <a:defRPr sz="1300">
                <a:solidFill>
                  <a:schemeClr val="dk1"/>
                </a:solidFill>
                <a:latin typeface="Roboto"/>
                <a:ea typeface="Roboto"/>
                <a:cs typeface="Roboto"/>
                <a:sym typeface="Roboto"/>
              </a:defRPr>
            </a:lvl4pPr>
            <a:lvl5pPr lvl="4" algn="r" rtl="0">
              <a:buNone/>
              <a:defRPr sz="1300">
                <a:solidFill>
                  <a:schemeClr val="dk1"/>
                </a:solidFill>
                <a:latin typeface="Roboto"/>
                <a:ea typeface="Roboto"/>
                <a:cs typeface="Roboto"/>
                <a:sym typeface="Roboto"/>
              </a:defRPr>
            </a:lvl5pPr>
            <a:lvl6pPr lvl="5" algn="r" rtl="0">
              <a:buNone/>
              <a:defRPr sz="1300">
                <a:solidFill>
                  <a:schemeClr val="dk1"/>
                </a:solidFill>
                <a:latin typeface="Roboto"/>
                <a:ea typeface="Roboto"/>
                <a:cs typeface="Roboto"/>
                <a:sym typeface="Roboto"/>
              </a:defRPr>
            </a:lvl6pPr>
            <a:lvl7pPr lvl="6" algn="r" rtl="0">
              <a:buNone/>
              <a:defRPr sz="1300">
                <a:solidFill>
                  <a:schemeClr val="dk1"/>
                </a:solidFill>
                <a:latin typeface="Roboto"/>
                <a:ea typeface="Roboto"/>
                <a:cs typeface="Roboto"/>
                <a:sym typeface="Roboto"/>
              </a:defRPr>
            </a:lvl7pPr>
            <a:lvl8pPr lvl="7" algn="r" rtl="0">
              <a:buNone/>
              <a:defRPr sz="1300">
                <a:solidFill>
                  <a:schemeClr val="dk1"/>
                </a:solidFill>
                <a:latin typeface="Roboto"/>
                <a:ea typeface="Roboto"/>
                <a:cs typeface="Roboto"/>
                <a:sym typeface="Roboto"/>
              </a:defRPr>
            </a:lvl8pPr>
            <a:lvl9pPr lvl="8" algn="r" rtl="0">
              <a:buNone/>
              <a:defRPr sz="13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hyperlink" Target="https://www.flickr.com/photos/bisgovuk/9191503542"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jpeg"/><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jpeg"/><Relationship Id="rId4" Type="http://schemas.openxmlformats.org/officeDocument/2006/relationships/hyperlink" Target="https://cy.wikipedia.org/wiki/CBAC" TargetMode="External"/><Relationship Id="rId9" Type="http://schemas.openxmlformats.org/officeDocument/2006/relationships/hyperlink" Target="https://www.mynextmove.org/profile/summary/11-9021.00?print=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hyperlink" Target="https://technofaq.org/posts/2019/07/should-you-rewire-your-home/" TargetMode="External"/><Relationship Id="rId12" Type="http://schemas.openxmlformats.org/officeDocument/2006/relationships/hyperlink" Target="https://creativecommons.org/licenses/by/3.0/"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hyperlink" Target="http://flickr.com/photos/rberteig/7981461441" TargetMode="External"/><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s://www.freeimageslive.co.uk/free_stock_image/woodworking-0-jpg" TargetMode="External"/><Relationship Id="rId9" Type="http://schemas.openxmlformats.org/officeDocument/2006/relationships/hyperlink" Target="https://technofaq.org/posts/2017/07/5-important-electrical-repairs-services-to-look-out-for/" TargetMode="External"/><Relationship Id="rId14" Type="http://schemas.openxmlformats.org/officeDocument/2006/relationships/hyperlink" Target="https://www.woodsybond.com/how-to-grout-uneven-tile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pngimg.com/download/2064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 name="Picture 2" descr="Logo, company name&#10;&#10;Description automatically generated">
            <a:extLst>
              <a:ext uri="{FF2B5EF4-FFF2-40B4-BE49-F238E27FC236}">
                <a16:creationId xmlns:a16="http://schemas.microsoft.com/office/drawing/2014/main" id="{2D53FC45-E122-47A4-8979-79981E7815A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42900" y="300567"/>
            <a:ext cx="2743200" cy="2743200"/>
          </a:xfrm>
          <a:prstGeom prst="rect">
            <a:avLst/>
          </a:prstGeom>
        </p:spPr>
      </p:pic>
      <p:pic>
        <p:nvPicPr>
          <p:cNvPr id="5" name="Picture 5" descr="Free stock photo of construction machinery, construction ...">
            <a:extLst>
              <a:ext uri="{FF2B5EF4-FFF2-40B4-BE49-F238E27FC236}">
                <a16:creationId xmlns:a16="http://schemas.microsoft.com/office/drawing/2014/main" id="{9AE9E8B1-EC11-48B3-AD0C-B37742DAA4EB}"/>
              </a:ext>
            </a:extLst>
          </p:cNvPr>
          <p:cNvPicPr>
            <a:picLocks noChangeAspect="1"/>
          </p:cNvPicPr>
          <p:nvPr/>
        </p:nvPicPr>
        <p:blipFill>
          <a:blip r:embed="rId5"/>
          <a:stretch>
            <a:fillRect/>
          </a:stretch>
        </p:blipFill>
        <p:spPr>
          <a:xfrm>
            <a:off x="342900" y="3244851"/>
            <a:ext cx="2743200" cy="1828800"/>
          </a:xfrm>
          <a:prstGeom prst="rect">
            <a:avLst/>
          </a:prstGeom>
        </p:spPr>
      </p:pic>
      <p:pic>
        <p:nvPicPr>
          <p:cNvPr id="6" name="Picture 6" descr="A picture containing sky, outdoor, crane, construction&#10;&#10;Description automatically generated">
            <a:extLst>
              <a:ext uri="{FF2B5EF4-FFF2-40B4-BE49-F238E27FC236}">
                <a16:creationId xmlns:a16="http://schemas.microsoft.com/office/drawing/2014/main" id="{1BBBF8F0-705B-4AEC-BB03-CCE8D4A5A4A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210984" y="3924300"/>
            <a:ext cx="2743200" cy="2057400"/>
          </a:xfrm>
          <a:prstGeom prst="rect">
            <a:avLst/>
          </a:prstGeom>
        </p:spPr>
      </p:pic>
      <p:pic>
        <p:nvPicPr>
          <p:cNvPr id="9" name="Picture 9">
            <a:extLst>
              <a:ext uri="{FF2B5EF4-FFF2-40B4-BE49-F238E27FC236}">
                <a16:creationId xmlns:a16="http://schemas.microsoft.com/office/drawing/2014/main" id="{90950733-822E-4D9F-B11C-6A8C0F3BED7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253317" y="2212975"/>
            <a:ext cx="2743200" cy="1543050"/>
          </a:xfrm>
          <a:prstGeom prst="rect">
            <a:avLst/>
          </a:prstGeom>
        </p:spPr>
      </p:pic>
      <p:pic>
        <p:nvPicPr>
          <p:cNvPr id="12" name="Picture 12" descr="House Building Under Construction Free Stock Photo ...">
            <a:extLst>
              <a:ext uri="{FF2B5EF4-FFF2-40B4-BE49-F238E27FC236}">
                <a16:creationId xmlns:a16="http://schemas.microsoft.com/office/drawing/2014/main" id="{673975AE-06BB-4E86-9575-A04EE9A83C78}"/>
              </a:ext>
            </a:extLst>
          </p:cNvPr>
          <p:cNvPicPr>
            <a:picLocks noChangeAspect="1"/>
          </p:cNvPicPr>
          <p:nvPr/>
        </p:nvPicPr>
        <p:blipFill>
          <a:blip r:embed="rId10"/>
          <a:stretch>
            <a:fillRect/>
          </a:stretch>
        </p:blipFill>
        <p:spPr>
          <a:xfrm>
            <a:off x="3253317" y="301784"/>
            <a:ext cx="2743199" cy="1745932"/>
          </a:xfrm>
          <a:prstGeom prst="rect">
            <a:avLst/>
          </a:prstGeom>
        </p:spPr>
      </p:pic>
      <p:pic>
        <p:nvPicPr>
          <p:cNvPr id="13" name="Picture 13" descr="A picture containing person, indoor, music&#10;&#10;Description automatically generated">
            <a:extLst>
              <a:ext uri="{FF2B5EF4-FFF2-40B4-BE49-F238E27FC236}">
                <a16:creationId xmlns:a16="http://schemas.microsoft.com/office/drawing/2014/main" id="{100C6F53-9C56-4CA2-8A66-726408B35809}"/>
              </a:ext>
            </a:extLst>
          </p:cNvPr>
          <p:cNvPicPr>
            <a:picLocks noChangeAspect="1"/>
          </p:cNvPicPr>
          <p:nvPr/>
        </p:nvPicPr>
        <p:blipFill>
          <a:blip r:embed="rId11"/>
          <a:stretch>
            <a:fillRect/>
          </a:stretch>
        </p:blipFill>
        <p:spPr>
          <a:xfrm>
            <a:off x="914400" y="5250922"/>
            <a:ext cx="2171700" cy="1457325"/>
          </a:xfrm>
          <a:prstGeom prst="rect">
            <a:avLst/>
          </a:prstGeom>
        </p:spPr>
      </p:pic>
      <p:sp>
        <p:nvSpPr>
          <p:cNvPr id="14" name="Rectangle 13">
            <a:extLst>
              <a:ext uri="{FF2B5EF4-FFF2-40B4-BE49-F238E27FC236}">
                <a16:creationId xmlns:a16="http://schemas.microsoft.com/office/drawing/2014/main" id="{526145BD-B31E-4041-BB97-F22BEEFAAB46}"/>
              </a:ext>
            </a:extLst>
          </p:cNvPr>
          <p:cNvSpPr/>
          <p:nvPr/>
        </p:nvSpPr>
        <p:spPr>
          <a:xfrm>
            <a:off x="6178550" y="304800"/>
            <a:ext cx="5863166" cy="63076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6000" b="1">
                <a:latin typeface="Calibri"/>
              </a:rPr>
              <a:t>Level 1/2 Awards in Constructing the Built Environment.</a:t>
            </a:r>
            <a:endParaRPr lang="en-US" sz="6000" b="1"/>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p:nvPr/>
        </p:nvSpPr>
        <p:spPr>
          <a:xfrm>
            <a:off x="704382" y="268900"/>
            <a:ext cx="1320943"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solidFill>
                  <a:schemeClr val="bg1"/>
                </a:solidFill>
                <a:latin typeface="Dekko"/>
                <a:ea typeface="Short Stack"/>
                <a:cs typeface="Dekko"/>
                <a:sym typeface="Dekko"/>
              </a:rPr>
              <a:t>Content</a:t>
            </a:r>
            <a:endParaRPr sz="1100">
              <a:solidFill>
                <a:schemeClr val="bg1"/>
              </a:solidFill>
              <a:latin typeface="Short Stack"/>
              <a:ea typeface="Short Stack"/>
              <a:cs typeface="Short Stack"/>
              <a:sym typeface="Short Stack"/>
            </a:endParaRPr>
          </a:p>
        </p:txBody>
      </p:sp>
      <p:sp>
        <p:nvSpPr>
          <p:cNvPr id="180" name="Google Shape;180;p22"/>
          <p:cNvSpPr txBox="1"/>
          <p:nvPr/>
        </p:nvSpPr>
        <p:spPr>
          <a:xfrm>
            <a:off x="2674500" y="268900"/>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Dekko"/>
                <a:ea typeface="Dekko"/>
                <a:cs typeface="Dekko"/>
                <a:sym typeface="Dekko"/>
              </a:rPr>
              <a:t>Exam</a:t>
            </a:r>
            <a:endParaRPr sz="2700">
              <a:latin typeface="Dekko"/>
              <a:ea typeface="Dekko"/>
              <a:cs typeface="Dekko"/>
              <a:sym typeface="Dekko"/>
            </a:endParaRPr>
          </a:p>
        </p:txBody>
      </p:sp>
      <p:sp>
        <p:nvSpPr>
          <p:cNvPr id="181" name="Google Shape;181;p22"/>
          <p:cNvSpPr txBox="1"/>
          <p:nvPr/>
        </p:nvSpPr>
        <p:spPr>
          <a:xfrm>
            <a:off x="4546175" y="334381"/>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Dekko"/>
                <a:ea typeface="Dekko"/>
                <a:cs typeface="Dekko"/>
                <a:sym typeface="Dekko"/>
              </a:rPr>
              <a:t>Staff</a:t>
            </a:r>
            <a:endParaRPr sz="2700">
              <a:latin typeface="Dekko"/>
              <a:ea typeface="Dekko"/>
              <a:cs typeface="Dekko"/>
              <a:sym typeface="Dekko"/>
            </a:endParaRPr>
          </a:p>
        </p:txBody>
      </p:sp>
      <p:sp>
        <p:nvSpPr>
          <p:cNvPr id="182" name="Google Shape;182;p22"/>
          <p:cNvSpPr txBox="1"/>
          <p:nvPr/>
        </p:nvSpPr>
        <p:spPr>
          <a:xfrm>
            <a:off x="8289524" y="334381"/>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Dekko"/>
                <a:ea typeface="Dekko"/>
                <a:cs typeface="Dekko"/>
                <a:sym typeface="Dekko"/>
              </a:rPr>
              <a:t>Pupil view</a:t>
            </a:r>
            <a:endParaRPr sz="2400">
              <a:latin typeface="Dekko"/>
              <a:ea typeface="Dekko"/>
              <a:cs typeface="Dekko"/>
              <a:sym typeface="Dekko"/>
            </a:endParaRPr>
          </a:p>
        </p:txBody>
      </p:sp>
      <p:sp>
        <p:nvSpPr>
          <p:cNvPr id="183" name="Google Shape;183;p22"/>
          <p:cNvSpPr txBox="1"/>
          <p:nvPr/>
        </p:nvSpPr>
        <p:spPr>
          <a:xfrm>
            <a:off x="6417849" y="268900"/>
            <a:ext cx="1300473"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Dekko"/>
                <a:ea typeface="Dekko"/>
                <a:cs typeface="Dekko"/>
                <a:sym typeface="Dekko"/>
              </a:rPr>
              <a:t>Careers</a:t>
            </a:r>
            <a:endParaRPr sz="2700">
              <a:latin typeface="Dekko"/>
              <a:ea typeface="Dekko"/>
              <a:cs typeface="Dekko"/>
              <a:sym typeface="Dekko"/>
            </a:endParaRPr>
          </a:p>
        </p:txBody>
      </p:sp>
      <p:sp>
        <p:nvSpPr>
          <p:cNvPr id="184" name="Google Shape;184;p22"/>
          <p:cNvSpPr txBox="1"/>
          <p:nvPr/>
        </p:nvSpPr>
        <p:spPr>
          <a:xfrm>
            <a:off x="10161200" y="268900"/>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Dekko"/>
                <a:ea typeface="Dekko"/>
                <a:cs typeface="Dekko"/>
                <a:sym typeface="Dekko"/>
              </a:rPr>
              <a:t>Video</a:t>
            </a:r>
            <a:endParaRPr sz="2700">
              <a:latin typeface="Dekko"/>
              <a:ea typeface="Dekko"/>
              <a:cs typeface="Dekko"/>
              <a:sym typeface="Dekko"/>
            </a:endParaRPr>
          </a:p>
        </p:txBody>
      </p:sp>
      <p:sp>
        <p:nvSpPr>
          <p:cNvPr id="2" name="TextBox 1">
            <a:extLst>
              <a:ext uri="{FF2B5EF4-FFF2-40B4-BE49-F238E27FC236}">
                <a16:creationId xmlns:a16="http://schemas.microsoft.com/office/drawing/2014/main" id="{322B4593-B89D-46B2-8E3D-9DF18AEFC551}"/>
              </a:ext>
            </a:extLst>
          </p:cNvPr>
          <p:cNvSpPr txBox="1"/>
          <p:nvPr/>
        </p:nvSpPr>
        <p:spPr>
          <a:xfrm>
            <a:off x="491068" y="946151"/>
            <a:ext cx="6225117"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000" dirty="0">
                <a:solidFill>
                  <a:schemeClr val="bg1"/>
                </a:solidFill>
                <a:latin typeface="Calibri"/>
              </a:rPr>
              <a:t>WJEC Level 1/2 Awards in Constructing the Built Environment offer a learning experience that focuses learning for 14-19 year olds through applied learning, i.e. acquiring and applying knowledge, skills and understanding through purposeful tasks set in sector or subject contexts that have many of the characteristics of real work. </a:t>
            </a:r>
            <a:endParaRPr lang="en-US" sz="2000" dirty="0">
              <a:solidFill>
                <a:schemeClr val="bg1"/>
              </a:solidFill>
              <a:latin typeface="Calibri"/>
            </a:endParaRPr>
          </a:p>
          <a:p>
            <a:pPr algn="just"/>
            <a:r>
              <a:rPr lang="en-GB" sz="2000" dirty="0">
                <a:solidFill>
                  <a:schemeClr val="bg1"/>
                </a:solidFill>
                <a:latin typeface="Calibri"/>
              </a:rPr>
              <a:t>Pupils will progress </a:t>
            </a:r>
            <a:r>
              <a:rPr lang="en-GB" sz="2000" dirty="0" err="1">
                <a:solidFill>
                  <a:schemeClr val="bg1"/>
                </a:solidFill>
                <a:latin typeface="Calibri"/>
              </a:rPr>
              <a:t>thier</a:t>
            </a:r>
            <a:r>
              <a:rPr lang="en-GB" sz="2000" dirty="0">
                <a:solidFill>
                  <a:schemeClr val="bg1"/>
                </a:solidFill>
                <a:latin typeface="Calibri"/>
              </a:rPr>
              <a:t>:</a:t>
            </a:r>
          </a:p>
          <a:p>
            <a:pPr algn="just"/>
            <a:endParaRPr lang="en-GB" sz="2000" dirty="0">
              <a:solidFill>
                <a:schemeClr val="bg1"/>
              </a:solidFill>
              <a:latin typeface="Calibri"/>
            </a:endParaRPr>
          </a:p>
          <a:p>
            <a:pPr algn="just"/>
            <a:r>
              <a:rPr lang="en-GB" sz="2000" dirty="0">
                <a:solidFill>
                  <a:schemeClr val="bg1"/>
                </a:solidFill>
                <a:latin typeface="Calibri"/>
              </a:rPr>
              <a:t>1. independent learning and development </a:t>
            </a:r>
          </a:p>
          <a:p>
            <a:pPr algn="just"/>
            <a:r>
              <a:rPr lang="en-GB" sz="2000" dirty="0">
                <a:solidFill>
                  <a:schemeClr val="bg1"/>
                </a:solidFill>
                <a:latin typeface="Calibri"/>
              </a:rPr>
              <a:t>2. problems solving </a:t>
            </a:r>
          </a:p>
          <a:p>
            <a:pPr algn="just"/>
            <a:r>
              <a:rPr lang="en-GB" sz="2000" dirty="0">
                <a:solidFill>
                  <a:schemeClr val="bg1"/>
                </a:solidFill>
                <a:latin typeface="Calibri"/>
              </a:rPr>
              <a:t>3. project based research, development and presentation </a:t>
            </a:r>
          </a:p>
          <a:p>
            <a:pPr algn="just"/>
            <a:r>
              <a:rPr lang="en-GB" sz="2000" dirty="0">
                <a:solidFill>
                  <a:schemeClr val="bg1"/>
                </a:solidFill>
                <a:latin typeface="Calibri"/>
              </a:rPr>
              <a:t>4. team building skills and how to behave in a professional environment </a:t>
            </a:r>
          </a:p>
          <a:p>
            <a:pPr algn="just"/>
            <a:r>
              <a:rPr lang="en-GB" sz="2000" dirty="0">
                <a:solidFill>
                  <a:schemeClr val="bg1"/>
                </a:solidFill>
                <a:latin typeface="Calibri"/>
              </a:rPr>
              <a:t>5. practical skills in carpentry, decorating, tilling and electrical. </a:t>
            </a:r>
          </a:p>
          <a:p>
            <a:pPr algn="just"/>
            <a:r>
              <a:rPr lang="en-GB" sz="2000" dirty="0">
                <a:solidFill>
                  <a:schemeClr val="bg1"/>
                </a:solidFill>
                <a:latin typeface="Calibri"/>
              </a:rPr>
              <a:t>6.Learning to plan practical tasks, carry out activities and review their outcomes. </a:t>
            </a:r>
          </a:p>
          <a:p>
            <a:pPr algn="just"/>
            <a:r>
              <a:rPr lang="en-GB" sz="2000" dirty="0">
                <a:solidFill>
                  <a:schemeClr val="bg1"/>
                </a:solidFill>
              </a:rPr>
              <a:t>  </a:t>
            </a:r>
          </a:p>
          <a:p>
            <a:pPr algn="just"/>
            <a:endParaRPr lang="en-GB" sz="2000" dirty="0">
              <a:solidFill>
                <a:schemeClr val="bg1"/>
              </a:solidFill>
            </a:endParaRPr>
          </a:p>
          <a:p>
            <a:r>
              <a:rPr lang="en-GB" sz="2000" dirty="0">
                <a:solidFill>
                  <a:schemeClr val="bg1"/>
                </a:solidFill>
              </a:rPr>
              <a:t>  </a:t>
            </a:r>
          </a:p>
        </p:txBody>
      </p:sp>
      <p:pic>
        <p:nvPicPr>
          <p:cNvPr id="3" name="Picture 3" descr="A picture containing indoor, chisel, tool&#10;&#10;Description automatically generated">
            <a:extLst>
              <a:ext uri="{FF2B5EF4-FFF2-40B4-BE49-F238E27FC236}">
                <a16:creationId xmlns:a16="http://schemas.microsoft.com/office/drawing/2014/main" id="{D64929A5-A550-4AD3-8806-CC23DB0A6F3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24650" y="2706958"/>
            <a:ext cx="2446867" cy="1634585"/>
          </a:xfrm>
          <a:prstGeom prst="rect">
            <a:avLst/>
          </a:prstGeom>
        </p:spPr>
      </p:pic>
      <p:pic>
        <p:nvPicPr>
          <p:cNvPr id="6" name="Picture 6" descr="Free stock photo of carpentry, course, diy">
            <a:extLst>
              <a:ext uri="{FF2B5EF4-FFF2-40B4-BE49-F238E27FC236}">
                <a16:creationId xmlns:a16="http://schemas.microsoft.com/office/drawing/2014/main" id="{1298E578-B09E-4507-B811-04AF3D602B83}"/>
              </a:ext>
            </a:extLst>
          </p:cNvPr>
          <p:cNvPicPr>
            <a:picLocks noChangeAspect="1"/>
          </p:cNvPicPr>
          <p:nvPr/>
        </p:nvPicPr>
        <p:blipFill>
          <a:blip r:embed="rId5"/>
          <a:stretch>
            <a:fillRect/>
          </a:stretch>
        </p:blipFill>
        <p:spPr>
          <a:xfrm>
            <a:off x="9254067" y="2705100"/>
            <a:ext cx="2499783" cy="1648884"/>
          </a:xfrm>
          <a:prstGeom prst="rect">
            <a:avLst/>
          </a:prstGeom>
        </p:spPr>
      </p:pic>
      <p:pic>
        <p:nvPicPr>
          <p:cNvPr id="10" name="Picture 10" descr="A picture containing table, indoor, floor, items&#10;&#10;Description automatically generated">
            <a:extLst>
              <a:ext uri="{FF2B5EF4-FFF2-40B4-BE49-F238E27FC236}">
                <a16:creationId xmlns:a16="http://schemas.microsoft.com/office/drawing/2014/main" id="{E3FA2824-B51B-4C62-BEC3-4A1981F5692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841067" y="1032487"/>
            <a:ext cx="2266949" cy="1533358"/>
          </a:xfrm>
          <a:prstGeom prst="rect">
            <a:avLst/>
          </a:prstGeom>
        </p:spPr>
      </p:pic>
      <p:pic>
        <p:nvPicPr>
          <p:cNvPr id="13" name="Picture 13" descr="A picture containing person, person, indoor, hat&#10;&#10;Description automatically generated">
            <a:extLst>
              <a:ext uri="{FF2B5EF4-FFF2-40B4-BE49-F238E27FC236}">
                <a16:creationId xmlns:a16="http://schemas.microsoft.com/office/drawing/2014/main" id="{6CDC6D93-58B5-47F5-9670-E5AFFA28AB8F}"/>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259146" y="1079669"/>
            <a:ext cx="2225040" cy="1481328"/>
          </a:xfrm>
          <a:prstGeom prst="rect">
            <a:avLst/>
          </a:prstGeom>
        </p:spPr>
      </p:pic>
      <p:pic>
        <p:nvPicPr>
          <p:cNvPr id="4" name="Picture 4" descr="A picture containing wall, indoor, bathroom, tiled&#10;&#10;Description automatically generated">
            <a:extLst>
              <a:ext uri="{FF2B5EF4-FFF2-40B4-BE49-F238E27FC236}">
                <a16:creationId xmlns:a16="http://schemas.microsoft.com/office/drawing/2014/main" id="{605C34C0-F447-48D9-80C2-6CC61EBB9ED9}"/>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423401" y="4485217"/>
            <a:ext cx="2277534" cy="1718733"/>
          </a:xfrm>
          <a:prstGeom prst="rect">
            <a:avLst/>
          </a:prstGeom>
        </p:spPr>
      </p:pic>
      <p:sp>
        <p:nvSpPr>
          <p:cNvPr id="5" name="TextBox 4">
            <a:extLst>
              <a:ext uri="{FF2B5EF4-FFF2-40B4-BE49-F238E27FC236}">
                <a16:creationId xmlns:a16="http://schemas.microsoft.com/office/drawing/2014/main" id="{6AE4EE46-CFAD-4425-BDB1-2E4C6C3FD245}"/>
              </a:ext>
            </a:extLst>
          </p:cNvPr>
          <p:cNvSpPr txBox="1"/>
          <p:nvPr/>
        </p:nvSpPr>
        <p:spPr>
          <a:xfrm>
            <a:off x="6841067" y="6680200"/>
            <a:ext cx="2743200" cy="317500"/>
          </a:xfrm>
          <a:prstGeom prst="rect">
            <a:avLst/>
          </a:prstGeom>
        </p:spPr>
        <p:txBody>
          <a:bodyPr>
            <a:normAutofit fontScale="62500" lnSpcReduction="20000"/>
          </a:bodyPr>
          <a:lstStyle/>
          <a:p>
            <a:r>
              <a:rPr lang="en-US">
                <a:hlinkClick r:id="rId11"/>
              </a:rPr>
              <a:t>This Photo</a:t>
            </a:r>
            <a:r>
              <a:rPr lang="en-US"/>
              <a:t> by Unknown author is licensed under </a:t>
            </a:r>
            <a:r>
              <a:rPr lang="en-US">
                <a:hlinkClick r:id="rId12"/>
              </a:rPr>
              <a:t>CC BY</a:t>
            </a:r>
            <a:r>
              <a:rPr lang="en-US"/>
              <a:t>.</a:t>
            </a:r>
          </a:p>
        </p:txBody>
      </p:sp>
      <p:pic>
        <p:nvPicPr>
          <p:cNvPr id="8" name="Picture 8" descr="A picture containing person&#10;&#10;Description automatically generated">
            <a:extLst>
              <a:ext uri="{FF2B5EF4-FFF2-40B4-BE49-F238E27FC236}">
                <a16:creationId xmlns:a16="http://schemas.microsoft.com/office/drawing/2014/main" id="{1CF487F3-8EF7-4E56-A6CB-664711EC6AC6}"/>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841067" y="4432301"/>
            <a:ext cx="2499783" cy="1845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p:nvPr/>
        </p:nvSpPr>
        <p:spPr>
          <a:xfrm>
            <a:off x="2674500" y="268900"/>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700">
                <a:solidFill>
                  <a:schemeClr val="dk1"/>
                </a:solidFill>
                <a:latin typeface="Dekko"/>
                <a:ea typeface="Short Stack"/>
                <a:cs typeface="Dekko"/>
                <a:sym typeface="Dekko"/>
              </a:rPr>
              <a:t>Exam</a:t>
            </a:r>
            <a:endParaRPr sz="1100">
              <a:latin typeface="Short Stack"/>
              <a:ea typeface="Short Stack"/>
              <a:cs typeface="Short Stack"/>
              <a:sym typeface="Short Stack"/>
            </a:endParaRPr>
          </a:p>
        </p:txBody>
      </p:sp>
      <p:graphicFrame>
        <p:nvGraphicFramePr>
          <p:cNvPr id="2" name="Table 1">
            <a:extLst>
              <a:ext uri="{FF2B5EF4-FFF2-40B4-BE49-F238E27FC236}">
                <a16:creationId xmlns:a16="http://schemas.microsoft.com/office/drawing/2014/main" id="{35CDFEA4-5F65-489A-ADD0-B6FB2428688E}"/>
              </a:ext>
            </a:extLst>
          </p:cNvPr>
          <p:cNvGraphicFramePr>
            <a:graphicFrameLocks noGrp="1"/>
          </p:cNvGraphicFramePr>
          <p:nvPr>
            <p:extLst>
              <p:ext uri="{D42A27DB-BD31-4B8C-83A1-F6EECF244321}">
                <p14:modId xmlns:p14="http://schemas.microsoft.com/office/powerpoint/2010/main" val="323748388"/>
              </p:ext>
            </p:extLst>
          </p:nvPr>
        </p:nvGraphicFramePr>
        <p:xfrm>
          <a:off x="751416" y="1703916"/>
          <a:ext cx="10863683" cy="4194048"/>
        </p:xfrm>
        <a:graphic>
          <a:graphicData uri="http://schemas.openxmlformats.org/drawingml/2006/table">
            <a:tbl>
              <a:tblPr firstRow="1" bandRow="1">
                <a:tableStyleId>{5C22544A-7EE6-4342-B048-85BDC9FD1C3A}</a:tableStyleId>
              </a:tblPr>
              <a:tblGrid>
                <a:gridCol w="1722705">
                  <a:extLst>
                    <a:ext uri="{9D8B030D-6E8A-4147-A177-3AD203B41FA5}">
                      <a16:colId xmlns:a16="http://schemas.microsoft.com/office/drawing/2014/main" val="2357873504"/>
                    </a:ext>
                  </a:extLst>
                </a:gridCol>
                <a:gridCol w="4025062">
                  <a:extLst>
                    <a:ext uri="{9D8B030D-6E8A-4147-A177-3AD203B41FA5}">
                      <a16:colId xmlns:a16="http://schemas.microsoft.com/office/drawing/2014/main" val="454648989"/>
                    </a:ext>
                  </a:extLst>
                </a:gridCol>
                <a:gridCol w="2557958">
                  <a:extLst>
                    <a:ext uri="{9D8B030D-6E8A-4147-A177-3AD203B41FA5}">
                      <a16:colId xmlns:a16="http://schemas.microsoft.com/office/drawing/2014/main" val="465776586"/>
                    </a:ext>
                  </a:extLst>
                </a:gridCol>
                <a:gridCol w="2557958">
                  <a:extLst>
                    <a:ext uri="{9D8B030D-6E8A-4147-A177-3AD203B41FA5}">
                      <a16:colId xmlns:a16="http://schemas.microsoft.com/office/drawing/2014/main" val="2900945589"/>
                    </a:ext>
                  </a:extLst>
                </a:gridCol>
              </a:tblGrid>
              <a:tr h="979416">
                <a:tc>
                  <a:txBody>
                    <a:bodyPr/>
                    <a:lstStyle/>
                    <a:p>
                      <a:pPr algn="ctr" rtl="0"/>
                      <a:r>
                        <a:rPr lang="en-GB" sz="3200">
                          <a:effectLst/>
                        </a:rPr>
                        <a:t>Unit Number</a:t>
                      </a:r>
                    </a:p>
                  </a:txBody>
                  <a:tcPr marL="36576" marR="36576" marT="36576" marB="36576">
                    <a:solidFill>
                      <a:srgbClr val="00B050"/>
                    </a:solidFill>
                  </a:tcPr>
                </a:tc>
                <a:tc>
                  <a:txBody>
                    <a:bodyPr/>
                    <a:lstStyle/>
                    <a:p>
                      <a:pPr algn="ctr" rtl="0"/>
                      <a:r>
                        <a:rPr lang="en-GB" sz="3200">
                          <a:effectLst/>
                        </a:rPr>
                        <a:t>Unit Title</a:t>
                      </a:r>
                    </a:p>
                  </a:txBody>
                  <a:tcPr marL="36576" marR="36576" marT="36576" marB="36576">
                    <a:solidFill>
                      <a:srgbClr val="00B050"/>
                    </a:solidFill>
                  </a:tcPr>
                </a:tc>
                <a:tc>
                  <a:txBody>
                    <a:bodyPr/>
                    <a:lstStyle/>
                    <a:p>
                      <a:pPr algn="ctr" rtl="0"/>
                      <a:r>
                        <a:rPr lang="en-GB" sz="3200">
                          <a:effectLst/>
                        </a:rPr>
                        <a:t>Assessment</a:t>
                      </a:r>
                    </a:p>
                  </a:txBody>
                  <a:tcPr marL="36576" marR="36576" marT="36576" marB="36576">
                    <a:solidFill>
                      <a:srgbClr val="00B050"/>
                    </a:solidFill>
                  </a:tcPr>
                </a:tc>
                <a:tc>
                  <a:txBody>
                    <a:bodyPr/>
                    <a:lstStyle/>
                    <a:p>
                      <a:pPr lvl="0" algn="ctr">
                        <a:buNone/>
                      </a:pPr>
                      <a:r>
                        <a:rPr lang="en-GB" sz="3200">
                          <a:effectLst/>
                        </a:rPr>
                        <a:t>Course Weighting</a:t>
                      </a:r>
                    </a:p>
                  </a:txBody>
                  <a:tcPr marL="36576" marR="36576" marT="36576" marB="36576">
                    <a:solidFill>
                      <a:srgbClr val="00B050"/>
                    </a:solidFill>
                  </a:tcPr>
                </a:tc>
                <a:extLst>
                  <a:ext uri="{0D108BD9-81ED-4DB2-BD59-A6C34878D82A}">
                    <a16:rowId xmlns:a16="http://schemas.microsoft.com/office/drawing/2014/main" val="2888418898"/>
                  </a:ext>
                </a:extLst>
              </a:tr>
              <a:tr h="921804">
                <a:tc>
                  <a:txBody>
                    <a:bodyPr/>
                    <a:lstStyle/>
                    <a:p>
                      <a:pPr algn="ctr" rtl="0"/>
                      <a:r>
                        <a:rPr lang="en-GB" sz="3200">
                          <a:effectLst/>
                        </a:rPr>
                        <a:t>9811</a:t>
                      </a:r>
                    </a:p>
                  </a:txBody>
                  <a:tcPr marL="36576" marR="36576" marT="36576" marB="36576">
                    <a:solidFill>
                      <a:srgbClr val="92D050"/>
                    </a:solidFill>
                  </a:tcPr>
                </a:tc>
                <a:tc>
                  <a:txBody>
                    <a:bodyPr/>
                    <a:lstStyle/>
                    <a:p>
                      <a:pPr algn="ctr" rtl="0"/>
                      <a:r>
                        <a:rPr lang="en-GB" sz="3200">
                          <a:effectLst/>
                        </a:rPr>
                        <a:t>Safety and Security in construction</a:t>
                      </a:r>
                    </a:p>
                  </a:txBody>
                  <a:tcPr marL="36576" marR="36576" marT="36576" marB="36576">
                    <a:solidFill>
                      <a:srgbClr val="92D050"/>
                    </a:solidFill>
                  </a:tcPr>
                </a:tc>
                <a:tc>
                  <a:txBody>
                    <a:bodyPr/>
                    <a:lstStyle/>
                    <a:p>
                      <a:pPr algn="ctr" rtl="0"/>
                      <a:r>
                        <a:rPr lang="en-GB" sz="3200">
                          <a:effectLst/>
                        </a:rPr>
                        <a:t>External  exam</a:t>
                      </a:r>
                    </a:p>
                  </a:txBody>
                  <a:tcPr marL="36576" marR="36576" marT="36576" marB="36576">
                    <a:solidFill>
                      <a:srgbClr val="92D050"/>
                    </a:solidFill>
                  </a:tcPr>
                </a:tc>
                <a:tc>
                  <a:txBody>
                    <a:bodyPr/>
                    <a:lstStyle/>
                    <a:p>
                      <a:pPr lvl="0" algn="ctr">
                        <a:buNone/>
                      </a:pPr>
                      <a:r>
                        <a:rPr lang="en-GB" sz="3200">
                          <a:effectLst/>
                        </a:rPr>
                        <a:t>25%</a:t>
                      </a:r>
                    </a:p>
                  </a:txBody>
                  <a:tcPr marL="36576" marR="36576" marT="36576" marB="36576">
                    <a:solidFill>
                      <a:srgbClr val="92D050"/>
                    </a:solidFill>
                  </a:tcPr>
                </a:tc>
                <a:extLst>
                  <a:ext uri="{0D108BD9-81ED-4DB2-BD59-A6C34878D82A}">
                    <a16:rowId xmlns:a16="http://schemas.microsoft.com/office/drawing/2014/main" val="2759162491"/>
                  </a:ext>
                </a:extLst>
              </a:tr>
              <a:tr h="941008">
                <a:tc>
                  <a:txBody>
                    <a:bodyPr/>
                    <a:lstStyle/>
                    <a:p>
                      <a:pPr algn="ctr" rtl="0"/>
                      <a:r>
                        <a:rPr lang="en-GB" sz="3200">
                          <a:effectLst/>
                        </a:rPr>
                        <a:t>9812</a:t>
                      </a:r>
                    </a:p>
                  </a:txBody>
                  <a:tcPr marL="36576" marR="36576" marT="36576" marB="36576">
                    <a:solidFill>
                      <a:srgbClr val="92D050"/>
                    </a:solidFill>
                  </a:tcPr>
                </a:tc>
                <a:tc>
                  <a:txBody>
                    <a:bodyPr/>
                    <a:lstStyle/>
                    <a:p>
                      <a:pPr algn="ctr" rtl="0"/>
                      <a:r>
                        <a:rPr lang="en-GB" sz="3200">
                          <a:effectLst/>
                        </a:rPr>
                        <a:t>Practical construction skills</a:t>
                      </a:r>
                    </a:p>
                  </a:txBody>
                  <a:tcPr marL="36576" marR="36576" marT="36576" marB="36576">
                    <a:solidFill>
                      <a:srgbClr val="92D050"/>
                    </a:solidFill>
                  </a:tcPr>
                </a:tc>
                <a:tc>
                  <a:txBody>
                    <a:bodyPr/>
                    <a:lstStyle/>
                    <a:p>
                      <a:pPr algn="ctr" rtl="0"/>
                      <a:r>
                        <a:rPr lang="en-GB" sz="3200">
                          <a:effectLst/>
                        </a:rPr>
                        <a:t>Internal coursework</a:t>
                      </a:r>
                    </a:p>
                  </a:txBody>
                  <a:tcPr marL="36576" marR="36576" marT="36576" marB="36576">
                    <a:solidFill>
                      <a:srgbClr val="92D050"/>
                    </a:solidFill>
                  </a:tcPr>
                </a:tc>
                <a:tc>
                  <a:txBody>
                    <a:bodyPr/>
                    <a:lstStyle/>
                    <a:p>
                      <a:pPr lvl="0" algn="ctr">
                        <a:buNone/>
                      </a:pPr>
                      <a:r>
                        <a:rPr lang="en-GB" sz="3200">
                          <a:effectLst/>
                        </a:rPr>
                        <a:t>50%</a:t>
                      </a:r>
                    </a:p>
                  </a:txBody>
                  <a:tcPr marL="36576" marR="36576" marT="36576" marB="36576">
                    <a:solidFill>
                      <a:srgbClr val="92D050"/>
                    </a:solidFill>
                  </a:tcPr>
                </a:tc>
                <a:extLst>
                  <a:ext uri="{0D108BD9-81ED-4DB2-BD59-A6C34878D82A}">
                    <a16:rowId xmlns:a16="http://schemas.microsoft.com/office/drawing/2014/main" val="2700775439"/>
                  </a:ext>
                </a:extLst>
              </a:tr>
              <a:tr h="979416">
                <a:tc>
                  <a:txBody>
                    <a:bodyPr/>
                    <a:lstStyle/>
                    <a:p>
                      <a:pPr algn="ctr" rtl="0"/>
                      <a:r>
                        <a:rPr lang="en-GB" sz="3200">
                          <a:effectLst/>
                        </a:rPr>
                        <a:t>9813</a:t>
                      </a:r>
                    </a:p>
                  </a:txBody>
                  <a:tcPr marL="36576" marR="36576" marT="36576" marB="36576">
                    <a:solidFill>
                      <a:srgbClr val="92D050"/>
                    </a:solidFill>
                  </a:tcPr>
                </a:tc>
                <a:tc>
                  <a:txBody>
                    <a:bodyPr/>
                    <a:lstStyle/>
                    <a:p>
                      <a:pPr algn="ctr" rtl="0"/>
                      <a:r>
                        <a:rPr lang="en-GB" sz="3200">
                          <a:effectLst/>
                        </a:rPr>
                        <a:t>Planning construction projects</a:t>
                      </a:r>
                    </a:p>
                  </a:txBody>
                  <a:tcPr marL="36576" marR="36576" marT="36576" marB="36576">
                    <a:solidFill>
                      <a:srgbClr val="92D050"/>
                    </a:solidFill>
                  </a:tcPr>
                </a:tc>
                <a:tc>
                  <a:txBody>
                    <a:bodyPr/>
                    <a:lstStyle/>
                    <a:p>
                      <a:pPr algn="ctr" rtl="0"/>
                      <a:r>
                        <a:rPr lang="en-GB" sz="3200">
                          <a:effectLst/>
                        </a:rPr>
                        <a:t>Internal coursework</a:t>
                      </a:r>
                    </a:p>
                  </a:txBody>
                  <a:tcPr marL="36576" marR="36576" marT="36576" marB="36576">
                    <a:solidFill>
                      <a:srgbClr val="92D050"/>
                    </a:solidFill>
                  </a:tcPr>
                </a:tc>
                <a:tc>
                  <a:txBody>
                    <a:bodyPr/>
                    <a:lstStyle/>
                    <a:p>
                      <a:pPr lvl="0" algn="ctr">
                        <a:buNone/>
                      </a:pPr>
                      <a:r>
                        <a:rPr lang="en-GB" sz="3200">
                          <a:effectLst/>
                        </a:rPr>
                        <a:t>25%</a:t>
                      </a:r>
                    </a:p>
                  </a:txBody>
                  <a:tcPr marL="36576" marR="36576" marT="36576" marB="36576">
                    <a:solidFill>
                      <a:srgbClr val="92D050"/>
                    </a:solidFill>
                  </a:tcPr>
                </a:tc>
                <a:extLst>
                  <a:ext uri="{0D108BD9-81ED-4DB2-BD59-A6C34878D82A}">
                    <a16:rowId xmlns:a16="http://schemas.microsoft.com/office/drawing/2014/main" val="172758919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txBox="1"/>
          <p:nvPr/>
        </p:nvSpPr>
        <p:spPr>
          <a:xfrm>
            <a:off x="4546175" y="268900"/>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Dekko"/>
                <a:ea typeface="Dekko"/>
                <a:cs typeface="Dekko"/>
                <a:sym typeface="Dekko"/>
              </a:rPr>
              <a:t>Staff</a:t>
            </a:r>
            <a:endParaRPr sz="2700">
              <a:latin typeface="Dekko"/>
              <a:ea typeface="Dekko"/>
              <a:cs typeface="Dekko"/>
              <a:sym typeface="Dekko"/>
            </a:endParaRPr>
          </a:p>
        </p:txBody>
      </p:sp>
      <p:sp>
        <p:nvSpPr>
          <p:cNvPr id="2" name="TextBox 1">
            <a:extLst>
              <a:ext uri="{FF2B5EF4-FFF2-40B4-BE49-F238E27FC236}">
                <a16:creationId xmlns:a16="http://schemas.microsoft.com/office/drawing/2014/main" id="{861A6CF3-3E68-414A-9A92-FEBE69594BE1}"/>
              </a:ext>
            </a:extLst>
          </p:cNvPr>
          <p:cNvSpPr txBox="1"/>
          <p:nvPr/>
        </p:nvSpPr>
        <p:spPr>
          <a:xfrm>
            <a:off x="575733" y="1369483"/>
            <a:ext cx="767503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solidFill>
                  <a:srgbClr val="0C0C0C"/>
                </a:solidFill>
                <a:latin typeface="Dekko"/>
                <a:cs typeface="Segoe UI"/>
              </a:rPr>
              <a:t>Mr David and Mr Evans are the subject specialist for Construction.  </a:t>
            </a:r>
            <a:r>
              <a:rPr lang="en-US" sz="4400">
                <a:latin typeface="Dekko"/>
                <a:cs typeface="Segoe UI"/>
              </a:rPr>
              <a:t>​</a:t>
            </a:r>
          </a:p>
          <a:p>
            <a:r>
              <a:rPr lang="en-GB" sz="4400">
                <a:latin typeface="Dekko"/>
                <a:cs typeface="Segoe UI"/>
              </a:rPr>
              <a:t>​</a:t>
            </a:r>
          </a:p>
          <a:p>
            <a:r>
              <a:rPr lang="en-GB" sz="4400">
                <a:solidFill>
                  <a:srgbClr val="0C0C0C"/>
                </a:solidFill>
                <a:latin typeface="Dekko"/>
                <a:cs typeface="Segoe UI"/>
              </a:rPr>
              <a:t>All classes will be taught by either Mr David or Mr Evans.</a:t>
            </a:r>
            <a:endParaRPr lang="en-US" sz="4400">
              <a:latin typeface="Dekko"/>
              <a:cs typeface="Segoe UI"/>
            </a:endParaRPr>
          </a:p>
        </p:txBody>
      </p:sp>
      <p:pic>
        <p:nvPicPr>
          <p:cNvPr id="4" name="Picture 4" descr="Icon&#10;&#10;Description automatically generated">
            <a:extLst>
              <a:ext uri="{FF2B5EF4-FFF2-40B4-BE49-F238E27FC236}">
                <a16:creationId xmlns:a16="http://schemas.microsoft.com/office/drawing/2014/main" id="{BFCF32AF-C050-4F2A-8437-0B402EBA1439}"/>
              </a:ext>
            </a:extLst>
          </p:cNvPr>
          <p:cNvPicPr>
            <a:picLocks noChangeAspect="1"/>
          </p:cNvPicPr>
          <p:nvPr/>
        </p:nvPicPr>
        <p:blipFill>
          <a:blip r:embed="rId3"/>
          <a:stretch>
            <a:fillRect/>
          </a:stretch>
        </p:blipFill>
        <p:spPr>
          <a:xfrm>
            <a:off x="9179984" y="3253584"/>
            <a:ext cx="2436283" cy="2943751"/>
          </a:xfrm>
          <a:prstGeom prst="rect">
            <a:avLst/>
          </a:prstGeom>
        </p:spPr>
      </p:pic>
      <p:pic>
        <p:nvPicPr>
          <p:cNvPr id="5" name="Picture 5" descr="Icon&#10;&#10;Description automatically generated">
            <a:extLst>
              <a:ext uri="{FF2B5EF4-FFF2-40B4-BE49-F238E27FC236}">
                <a16:creationId xmlns:a16="http://schemas.microsoft.com/office/drawing/2014/main" id="{DD36C2B5-FE21-4E05-8B7B-01DB9E4AD3BB}"/>
              </a:ext>
            </a:extLst>
          </p:cNvPr>
          <p:cNvPicPr>
            <a:picLocks noChangeAspect="1"/>
          </p:cNvPicPr>
          <p:nvPr/>
        </p:nvPicPr>
        <p:blipFill>
          <a:blip r:embed="rId4"/>
          <a:stretch>
            <a:fillRect/>
          </a:stretch>
        </p:blipFill>
        <p:spPr>
          <a:xfrm>
            <a:off x="7042150" y="1030817"/>
            <a:ext cx="2732616" cy="2732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5"/>
          <p:cNvSpPr txBox="1"/>
          <p:nvPr/>
        </p:nvSpPr>
        <p:spPr>
          <a:xfrm>
            <a:off x="6388352" y="298397"/>
            <a:ext cx="1300473"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solidFill>
                  <a:schemeClr val="bg1"/>
                </a:solidFill>
                <a:latin typeface="Dekko"/>
                <a:ea typeface="Dekko"/>
                <a:cs typeface="Dekko"/>
                <a:sym typeface="Dekko"/>
              </a:rPr>
              <a:t>Careers</a:t>
            </a:r>
            <a:endParaRPr sz="2700">
              <a:solidFill>
                <a:schemeClr val="bg1"/>
              </a:solidFill>
              <a:latin typeface="Dekko"/>
              <a:ea typeface="Dekko"/>
              <a:cs typeface="Dekko"/>
              <a:sym typeface="Dekko"/>
            </a:endParaRPr>
          </a:p>
        </p:txBody>
      </p:sp>
      <p:sp>
        <p:nvSpPr>
          <p:cNvPr id="2" name="TextBox 1">
            <a:extLst>
              <a:ext uri="{FF2B5EF4-FFF2-40B4-BE49-F238E27FC236}">
                <a16:creationId xmlns:a16="http://schemas.microsoft.com/office/drawing/2014/main" id="{E6A6AA6F-A143-4220-8477-F78E4BFB4811}"/>
              </a:ext>
            </a:extLst>
          </p:cNvPr>
          <p:cNvSpPr txBox="1"/>
          <p:nvPr/>
        </p:nvSpPr>
        <p:spPr>
          <a:xfrm>
            <a:off x="491067" y="1221317"/>
            <a:ext cx="7971366"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bg1"/>
                </a:solidFill>
                <a:cs typeface="Segoe UI"/>
              </a:rPr>
              <a:t>Future Careers</a:t>
            </a:r>
            <a:r>
              <a:rPr lang="en-US" sz="2400">
                <a:solidFill>
                  <a:schemeClr val="bg1"/>
                </a:solidFill>
                <a:cs typeface="Segoe UI"/>
              </a:rPr>
              <a:t>​</a:t>
            </a:r>
          </a:p>
          <a:p>
            <a:r>
              <a:rPr lang="en-GB" sz="2000">
                <a:solidFill>
                  <a:schemeClr val="bg1"/>
                </a:solidFill>
                <a:cs typeface="Segoe UI"/>
              </a:rPr>
              <a:t>There are many careers that you can go into with Construction:</a:t>
            </a:r>
          </a:p>
          <a:p>
            <a:pPr marL="285750" indent="-285750">
              <a:buChar char="•"/>
            </a:pPr>
            <a:r>
              <a:rPr lang="en-US" sz="2000">
                <a:solidFill>
                  <a:schemeClr val="bg1"/>
                </a:solidFill>
              </a:rPr>
              <a:t>Architect</a:t>
            </a:r>
          </a:p>
          <a:p>
            <a:pPr marL="285750" indent="-285750">
              <a:buChar char="•"/>
            </a:pPr>
            <a:r>
              <a:rPr lang="en-US" sz="2000">
                <a:solidFill>
                  <a:schemeClr val="bg1"/>
                </a:solidFill>
              </a:rPr>
              <a:t>Brick Worker</a:t>
            </a:r>
          </a:p>
          <a:p>
            <a:pPr marL="285750" indent="-285750">
              <a:buChar char="•"/>
            </a:pPr>
            <a:r>
              <a:rPr lang="en-US" sz="2000">
                <a:solidFill>
                  <a:schemeClr val="bg1"/>
                </a:solidFill>
              </a:rPr>
              <a:t>Construction Managers</a:t>
            </a:r>
          </a:p>
          <a:p>
            <a:pPr marL="285750" indent="-285750">
              <a:buChar char="•"/>
            </a:pPr>
            <a:r>
              <a:rPr lang="en-US" sz="2000">
                <a:solidFill>
                  <a:schemeClr val="bg1"/>
                </a:solidFill>
              </a:rPr>
              <a:t>Carpenter</a:t>
            </a:r>
          </a:p>
          <a:p>
            <a:pPr marL="285750" indent="-285750">
              <a:buChar char="•"/>
            </a:pPr>
            <a:r>
              <a:rPr lang="en-US" sz="2000">
                <a:solidFill>
                  <a:schemeClr val="bg1"/>
                </a:solidFill>
              </a:rPr>
              <a:t>Engineer</a:t>
            </a:r>
          </a:p>
          <a:p>
            <a:pPr marL="285750" indent="-285750">
              <a:buChar char="•"/>
            </a:pPr>
            <a:r>
              <a:rPr lang="en-US" sz="2000">
                <a:solidFill>
                  <a:schemeClr val="bg1"/>
                </a:solidFill>
              </a:rPr>
              <a:t>Equipment Operator</a:t>
            </a:r>
          </a:p>
          <a:p>
            <a:pPr marL="285750" indent="-285750">
              <a:buChar char="•"/>
            </a:pPr>
            <a:r>
              <a:rPr lang="en-US" sz="2000">
                <a:solidFill>
                  <a:schemeClr val="bg1"/>
                </a:solidFill>
              </a:rPr>
              <a:t>Elevator Installer/Repairer</a:t>
            </a:r>
          </a:p>
          <a:p>
            <a:pPr marL="285750" indent="-285750">
              <a:buChar char="•"/>
            </a:pPr>
            <a:r>
              <a:rPr lang="en-US" sz="2000">
                <a:solidFill>
                  <a:schemeClr val="bg1"/>
                </a:solidFill>
              </a:rPr>
              <a:t>Electrician</a:t>
            </a:r>
          </a:p>
          <a:p>
            <a:pPr marL="285750" indent="-285750">
              <a:buChar char="•"/>
            </a:pPr>
            <a:r>
              <a:rPr lang="en-US" sz="2000">
                <a:solidFill>
                  <a:schemeClr val="bg1"/>
                </a:solidFill>
              </a:rPr>
              <a:t>Plumber</a:t>
            </a:r>
          </a:p>
          <a:p>
            <a:pPr marL="285750" indent="-285750">
              <a:buChar char="•"/>
            </a:pPr>
            <a:r>
              <a:rPr lang="en-US" sz="2000">
                <a:solidFill>
                  <a:schemeClr val="bg1"/>
                </a:solidFill>
              </a:rPr>
              <a:t>Project Manager</a:t>
            </a:r>
          </a:p>
          <a:p>
            <a:pPr marL="285750" indent="-285750">
              <a:buChar char="•"/>
            </a:pPr>
            <a:r>
              <a:rPr lang="en-US" sz="2000">
                <a:solidFill>
                  <a:schemeClr val="bg1"/>
                </a:solidFill>
              </a:rPr>
              <a:t>Roofer</a:t>
            </a:r>
          </a:p>
          <a:p>
            <a:pPr marL="285750" indent="-285750">
              <a:buChar char="•"/>
            </a:pPr>
            <a:r>
              <a:rPr lang="en-US" sz="2000">
                <a:solidFill>
                  <a:schemeClr val="bg1"/>
                </a:solidFill>
              </a:rPr>
              <a:t>Sheet Metal Worker</a:t>
            </a:r>
          </a:p>
          <a:p>
            <a:pPr marL="285750" indent="-285750">
              <a:buChar char="•"/>
            </a:pPr>
            <a:r>
              <a:rPr lang="en-US" sz="2000">
                <a:solidFill>
                  <a:schemeClr val="bg1"/>
                </a:solidFill>
              </a:rPr>
              <a:t>Safety Officer</a:t>
            </a:r>
          </a:p>
          <a:p>
            <a:pPr marL="285750" indent="-285750">
              <a:buChar char="•"/>
            </a:pPr>
            <a:r>
              <a:rPr lang="en-US" sz="2000">
                <a:solidFill>
                  <a:schemeClr val="bg1"/>
                </a:solidFill>
              </a:rPr>
              <a:t>Stone Mason</a:t>
            </a:r>
          </a:p>
          <a:p>
            <a:endParaRPr lang="en-US">
              <a:cs typeface="Segoe UI"/>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Google Shape;209;p26"/>
          <p:cNvSpPr txBox="1"/>
          <p:nvPr/>
        </p:nvSpPr>
        <p:spPr>
          <a:xfrm>
            <a:off x="8279693" y="406551"/>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Dekko"/>
                <a:ea typeface="Dekko"/>
                <a:cs typeface="Dekko"/>
                <a:sym typeface="Dekko"/>
              </a:rPr>
              <a:t>Pupil views</a:t>
            </a:r>
            <a:endParaRPr sz="2400">
              <a:latin typeface="Dekko"/>
              <a:ea typeface="Dekko"/>
              <a:cs typeface="Dekko"/>
              <a:sym typeface="Dekko"/>
            </a:endParaRPr>
          </a:p>
        </p:txBody>
      </p:sp>
      <p:sp>
        <p:nvSpPr>
          <p:cNvPr id="2" name="Speech Bubble: Rectangle with Corners Rounded 1">
            <a:extLst>
              <a:ext uri="{FF2B5EF4-FFF2-40B4-BE49-F238E27FC236}">
                <a16:creationId xmlns:a16="http://schemas.microsoft.com/office/drawing/2014/main" id="{E99113AF-7C23-4438-9914-FF59C8DAC654}"/>
              </a:ext>
            </a:extLst>
          </p:cNvPr>
          <p:cNvSpPr/>
          <p:nvPr/>
        </p:nvSpPr>
        <p:spPr>
          <a:xfrm>
            <a:off x="400050" y="1006009"/>
            <a:ext cx="5513915" cy="242358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bg1"/>
                </a:solidFill>
                <a:cs typeface="Arial"/>
              </a:rPr>
              <a:t>"I think Construction is a great course, because you learn about life skills, jobs, safety on site and you do lots of practical work".</a:t>
            </a:r>
          </a:p>
        </p:txBody>
      </p:sp>
      <p:sp>
        <p:nvSpPr>
          <p:cNvPr id="4" name="Speech Bubble: Rectangle with Corners Rounded 3">
            <a:extLst>
              <a:ext uri="{FF2B5EF4-FFF2-40B4-BE49-F238E27FC236}">
                <a16:creationId xmlns:a16="http://schemas.microsoft.com/office/drawing/2014/main" id="{ED994544-85AD-48C0-B019-C2AC3A07CB46}"/>
              </a:ext>
            </a:extLst>
          </p:cNvPr>
          <p:cNvSpPr/>
          <p:nvPr/>
        </p:nvSpPr>
        <p:spPr>
          <a:xfrm>
            <a:off x="6178550" y="1090675"/>
            <a:ext cx="5513914" cy="2254249"/>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cs typeface="Arial"/>
              </a:rPr>
              <a:t>"I really like using all the machine tools in the workshop and learning about different jobs in construction I could do".</a:t>
            </a:r>
          </a:p>
        </p:txBody>
      </p:sp>
      <p:sp>
        <p:nvSpPr>
          <p:cNvPr id="5" name="Speech Bubble: Rectangle with Corners Rounded 4">
            <a:extLst>
              <a:ext uri="{FF2B5EF4-FFF2-40B4-BE49-F238E27FC236}">
                <a16:creationId xmlns:a16="http://schemas.microsoft.com/office/drawing/2014/main" id="{CD4FBABC-8AF9-4D42-84B5-40C51184765C}"/>
              </a:ext>
            </a:extLst>
          </p:cNvPr>
          <p:cNvSpPr/>
          <p:nvPr/>
        </p:nvSpPr>
        <p:spPr>
          <a:xfrm>
            <a:off x="400049" y="3969342"/>
            <a:ext cx="5471582" cy="2423582"/>
          </a:xfrm>
          <a:prstGeom prst="wedgeRoundRectCallou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cs typeface="Arial"/>
              </a:rPr>
              <a:t>" Construction is a really good course because of all the practical elements of the course, it's really fun using the hand tools and power tools".</a:t>
            </a:r>
          </a:p>
        </p:txBody>
      </p:sp>
      <p:sp>
        <p:nvSpPr>
          <p:cNvPr id="6" name="Speech Bubble: Rectangle with Corners Rounded 5">
            <a:extLst>
              <a:ext uri="{FF2B5EF4-FFF2-40B4-BE49-F238E27FC236}">
                <a16:creationId xmlns:a16="http://schemas.microsoft.com/office/drawing/2014/main" id="{675E52BC-A0EF-4E15-89D5-65A14C014E1C}"/>
              </a:ext>
            </a:extLst>
          </p:cNvPr>
          <p:cNvSpPr/>
          <p:nvPr/>
        </p:nvSpPr>
        <p:spPr>
          <a:xfrm>
            <a:off x="6167967" y="3969342"/>
            <a:ext cx="5524498" cy="2423582"/>
          </a:xfrm>
          <a:prstGeom prst="wedgeRoundRectCallou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cs typeface="Arial"/>
              </a:rPr>
              <a:t>I have enjoyed this course, because of all the time we spend in the workshop, learning about different carpentry skills, wall finishing and simple electrical tasks".</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p:nvPr/>
        </p:nvSpPr>
        <p:spPr>
          <a:xfrm>
            <a:off x="10161200" y="268900"/>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Dekko"/>
                <a:ea typeface="Dekko"/>
                <a:cs typeface="Dekko"/>
                <a:sym typeface="Dekko"/>
              </a:rPr>
              <a:t>Video</a:t>
            </a:r>
            <a:endParaRPr sz="2700">
              <a:latin typeface="Dekko"/>
              <a:ea typeface="Dekko"/>
              <a:cs typeface="Dekko"/>
              <a:sym typeface="Dekko"/>
            </a:endParaRPr>
          </a:p>
        </p:txBody>
      </p:sp>
      <p:sp>
        <p:nvSpPr>
          <p:cNvPr id="2" name="TextBox 1">
            <a:extLst>
              <a:ext uri="{FF2B5EF4-FFF2-40B4-BE49-F238E27FC236}">
                <a16:creationId xmlns:a16="http://schemas.microsoft.com/office/drawing/2014/main" id="{13A3C7F9-B939-4771-96CB-57BD69BCD802}"/>
              </a:ext>
            </a:extLst>
          </p:cNvPr>
          <p:cNvSpPr txBox="1"/>
          <p:nvPr/>
        </p:nvSpPr>
        <p:spPr>
          <a:xfrm>
            <a:off x="3359151" y="3168650"/>
            <a:ext cx="87227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Calibri"/>
              </a:rPr>
              <a:t>https://www.youtube.com/watch?v=xTiqFF9MjLA</a:t>
            </a:r>
          </a:p>
        </p:txBody>
      </p:sp>
      <p:pic>
        <p:nvPicPr>
          <p:cNvPr id="3" name="Picture 3" descr="Logo&#10;&#10;Description automatically generated">
            <a:extLst>
              <a:ext uri="{FF2B5EF4-FFF2-40B4-BE49-F238E27FC236}">
                <a16:creationId xmlns:a16="http://schemas.microsoft.com/office/drawing/2014/main" id="{4205E2B4-6A6E-48EC-9C5F-6CBC10D4FAC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0484" y="2396067"/>
            <a:ext cx="2743200"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SlidesMania">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8027F3C95ACC45859A287F75AB7AD4" ma:contentTypeVersion="" ma:contentTypeDescription="Create a new document." ma:contentTypeScope="" ma:versionID="7ce8cdeca5dcdec5a2e2d1da8748e18b">
  <xsd:schema xmlns:xsd="http://www.w3.org/2001/XMLSchema" xmlns:xs="http://www.w3.org/2001/XMLSchema" xmlns:p="http://schemas.microsoft.com/office/2006/metadata/properties" xmlns:ns2="4a9f7a66-c145-4c1b-b3b0-5b8d381954c4" targetNamespace="http://schemas.microsoft.com/office/2006/metadata/properties" ma:root="true" ma:fieldsID="e9099860130c08e917c3e37b81bf5aad" ns2:_="">
    <xsd:import namespace="4a9f7a66-c145-4c1b-b3b0-5b8d381954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9f7a66-c145-4c1b-b3b0-5b8d381954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41FC52-221F-48F9-AE5D-906ED9EB120F}">
  <ds:schemaRefs>
    <ds:schemaRef ds:uri="4a9f7a66-c145-4c1b-b3b0-5b8d381954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2524C7-0B3E-42B1-BAD5-AAC1ED9C72B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9FAA988-B23D-4596-9AC2-C37D5BE892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7</Notes>
  <HiddenSlides>0</HiddenSlides>
  <ScaleCrop>false</ScaleCrop>
  <HeadingPairs>
    <vt:vector size="4" baseType="variant">
      <vt:variant>
        <vt:lpstr>Theme</vt:lpstr>
      </vt:variant>
      <vt:variant>
        <vt:i4>2</vt:i4>
      </vt:variant>
      <vt:variant>
        <vt:lpstr>Slide Titles</vt:lpstr>
      </vt:variant>
      <vt:variant>
        <vt:i4>7</vt:i4>
      </vt:variant>
    </vt:vector>
  </HeadingPairs>
  <TitlesOfParts>
    <vt:vector size="9" baseType="lpstr">
      <vt:lpstr>SlidesMania</vt:lpstr>
      <vt:lpstr>Marina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Lynsey Morris</dc:creator>
  <cp:revision>108</cp:revision>
  <dcterms:modified xsi:type="dcterms:W3CDTF">2021-12-10T12:52:32Z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0x010100EB8027F3C95ACC45859A287F75AB7AD4</vt:lpwstr>
  </property>
</Properties>
</file>